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12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2009F9B-ABBC-43AA-9BD2-B79DC41A893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82601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0D027-1AB2-4DD5-80DA-D2A592078BB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6394848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655B2-5223-40DD-9BEF-5D4A7E10AC2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9953695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D458D-3785-4395-A6DC-4CE9AC6F6E5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9621172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AB332-9019-45C7-9573-4F85E32D4C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4560112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33C03-2AE5-4E61-A82E-EB0D875ED4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797982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0FBF-DCA0-4751-B693-3C4F3360E69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88954097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4FCC9-2E5B-4850-94A9-6D6CD1CDD2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68482388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945BD-E907-4B43-BEA2-4866E63CB0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0929183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8BBD7-BEAD-4D01-B77B-529D7BBDCB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66961587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3D5B7-9775-4487-93EB-F5228817A17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4632921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5C9B-7314-4EE9-B844-6445C0B4E3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86480208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5BCD9-A1CA-4757-8399-CD2F850F3D6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9770327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4537917-690C-4DA4-8929-EB404886972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303486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5925"/>
            <a:ext cx="7993063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MUROS DE PROTECCIÓN DE LA SALA, PARA CALDERAS DE CLASE SEGUNDA, DEBERÁN CUMPLIR LAS SIGUIENTES CONDICIONES: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1871663"/>
            <a:ext cx="7993063" cy="10541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realizarán de hormigón armado con al menos 60 kilogramos de acero y 300 kilogramos de cemento por metro cúbico.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altura alcanzará, como mínimo, 1,5 m. por encima de la parte más alta sometida a presión de la caldera.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9636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realizarán de hormigón armado con al menos 60 kilogramos de acero y 350 kilogramos de cemento por metro cúbico.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732463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correctas la primera y la segunda </a:t>
            </a:r>
          </a:p>
        </p:txBody>
      </p:sp>
    </p:spTree>
    <p:extLst>
      <p:ext uri="{BB962C8B-B14F-4D97-AF65-F5344CB8AC3E}">
        <p14:creationId xmlns:p14="http://schemas.microsoft.com/office/powerpoint/2010/main" val="416165445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ENTE PÚBLICO OSAKIDETZA-SERVICIO VASCO DE SALUD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575"/>
            <a:ext cx="7993063" cy="10144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Ente Institucional de la Comunidad Autónoma, de naturaleza pública y bajo la calificación de Ente Público de Derecho Privado o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00413"/>
            <a:ext cx="7993063" cy="10382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Ente Institucional de la Comunidad Autónoma, de naturaleza pública y bajo la calificación de Ente Público de Derecho Privado.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9509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Ente Institucional de la Comunidad Autónoma, de naturaleza pública y bajo la calificación de Ente Público de Derecho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6575" y="5743575"/>
            <a:ext cx="7991475" cy="925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tres anteriores son erróneas.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84204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DESARROLLO DE SU OBJETO, EL ENTE PÚBLICO «OSAKIDETZA-SERVICIO VASCO DE SALUD» PERSEGUIRÁ A TRAVÉS DE TODAS SUS ORGANIZACIONES LOS SIGUIENTES FINES (SEÑÁLESE LA RESPUESTA INCORRECTA):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Ejecutar la provisión del servicio público sanitario en la Comunidad Autónoma de Euskadi.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Proporcionar a las personas que accedan a sus servicios las condiciones necesarias para el pleno ejercicio de sus derechos y deberes de carácter instrumental o complementario.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Promocionar el desarrollo de sus recursos sanitarios a través de acciones y programas propios o en colaboración con otras instituciones, y cualquier otro fin relacionado con su objeto que decida su Director General.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Promover la formación y actualización de los conocimientos especializados que requiere su personal sanitario y no sanitario, tanto en el campo específico de la salud como en los de la gestión y administración sanitarias.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25035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CORRESPONDERÁ LA PRESIDENCIA DEL ENTE PÚBLICO OSAKIDETZA-SERVICIO VASCO DE SALUD 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Lehendakari de la Comunidad Autónoma del País Vasco.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Consejero de Sanidad.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Diputado General del Territorio Histórico en que esté situado 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presidencia, al Consejero de Sanidad y la presidencia de honor al Lehendakari de la Comunidad Autónoma del País Vasco.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12323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FUNCIÓN DE NOMBRAR Y SEPARAR A LOS DIRECTORES DE DIVISIÓN DE LA ORGANIZACIÓN CENTRAL DEL ENTE PÚBLICO CORRESPONDE 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661025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Ninguno de los anteriores.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Presidencia del Ente.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Dirección General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2057400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Consejo de Administración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97906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RELACIÓN DE LAS FUNCIONES DE LA PRESIDENCIA DE OSAKIDETZA COMPRENDERÁ LAS SIGUIENTES (SEÑÁLESE LA RESPUESTA INCORRECTA):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844675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Ejercer la representación del Ente Público y de su Consejo de Administración, sin perjuicio de la que corresponde a los directivos superiores de todas las organizaciones dependientes del Ente.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24175"/>
            <a:ext cx="7993063" cy="1358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Ejercer toda clase de acciones, excepciones y recursos judiciales y administrativos en defensa de los derechos e intereses del Ente Público, sin perjuicio de las actuaciones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ordinarias directamente vinculadas al ejercicio de las facultades que se atribuyen a las distintas organizaciones del Ente Público.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Asegurar la adecuada coordinación de las actividades desempeñadas por el Ente con las de los centros sanitarios de naturaleza privada, así como con otras Comunidades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Autónomas o la Administración Central del Estado.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Supervisar las operaciones del Ente Público y presentar al Consejo de Administración los informes que considere oportunos.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1841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2239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COMPOSICIÓN DEL CONSEJO CONTARÁ, ADEMÁS DEL PRESIDENTE DEL ENTE PÚBLICO: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1989138"/>
            <a:ext cx="7993063" cy="1295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cinco miembros en representación de la Administración de la Comunidad Autónoma, que serán nombrados por el Gobierno, uno de ellos a propuesta del Consejero de Hacienda y Administración Pública, otro a propuesta del Consejero de Bienestar Social y los tres restantes a propuesta del Consejero de Sanidad.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1175" y="3429000"/>
            <a:ext cx="7993063" cy="12763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cinco miembros en representación de la Administración de la Comunidad Autónoma, que serán nombrados por el Gobierno, uno de ellos a propuesta del Consejero de Hacienda y Administración Pública, otro a propuesta del Consejero de Presidencia y los tres restantes a propuesta del Consejero de Sanidad.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6021388"/>
            <a:ext cx="7993062" cy="6397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de las anteriores.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2763" y="4849813"/>
            <a:ext cx="7991475" cy="10271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cinco miembros en representación de la Administración de la Comunidad Autónoma, que serán nombrados por el Gobierno, dos de ellos a propuesta del Consejero de Hacienda y Administración Pública y los tres restantes a propuesta del Consejero de Sanidad.</a:t>
            </a:r>
          </a:p>
        </p:txBody>
      </p:sp>
    </p:spTree>
    <p:extLst>
      <p:ext uri="{BB962C8B-B14F-4D97-AF65-F5344CB8AC3E}">
        <p14:creationId xmlns:p14="http://schemas.microsoft.com/office/powerpoint/2010/main" val="282084744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FUNCIÓN DE APROBAR LOS CRITERIOS Y LÍNEAS GENERALES DE ACTUACIÓN DEL ENTE PÚBLICO «OSAKIDETZA-SERVICIO VASCO DE SALUD» CORRESPONDE 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Consejo de Administración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Dirección General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Presidencia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Ninguno de los anteriores.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95526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PROPUESTA DE PLAN ESTRATÉGICO DEL ENTE PÚBLICO «OSAKIDETZA-SERVICIO VASCO DE SALUD»: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sometida a informe del Consejo de Administración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formulada por la Dirección General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aprobada por la Presidencia del 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las anteriores son ciertas.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3136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CONSEJO DE ADMINISTRACIÓN DEL ENTE PÚBLICO «OSAKIDETZA-SERVICIO VASCO DE SALUD» LE CORRESPONDERÁ (SEÑÁLESE LA QUE SEA INCORRECTA):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Aprobar la propuesta de Presupuestos y Estados Financieros Previsionales del Ente Público.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Ejercer la representación del Ente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508500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Aprobar el Plan Estratégico del Ente Público.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5625" y="5426075"/>
            <a:ext cx="7991475" cy="10064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Aprobar los criterios y líneas generales de actuación del Ente Público y de todas las organizaciones dependientes del mismo.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30772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68053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918</Words>
  <Application>Microsoft Office PowerPoint</Application>
  <PresentationFormat>Presentación en pantalla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46</cp:revision>
  <dcterms:created xsi:type="dcterms:W3CDTF">2014-09-11T18:25:39Z</dcterms:created>
  <dcterms:modified xsi:type="dcterms:W3CDTF">2023-10-20T03:43:21Z</dcterms:modified>
</cp:coreProperties>
</file>