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5"/>
  </p:notesMasterIdLst>
  <p:sldIdLst>
    <p:sldId id="399" r:id="rId2"/>
    <p:sldId id="400" r:id="rId3"/>
    <p:sldId id="401" r:id="rId4"/>
    <p:sldId id="402" r:id="rId5"/>
    <p:sldId id="403" r:id="rId6"/>
    <p:sldId id="404" r:id="rId7"/>
    <p:sldId id="405" r:id="rId8"/>
    <p:sldId id="406" r:id="rId9"/>
    <p:sldId id="407" r:id="rId10"/>
    <p:sldId id="408" r:id="rId11"/>
    <p:sldId id="409" r:id="rId12"/>
    <p:sldId id="410" r:id="rId13"/>
    <p:sldId id="411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4660"/>
  </p:normalViewPr>
  <p:slideViewPr>
    <p:cSldViewPr>
      <p:cViewPr varScale="1">
        <p:scale>
          <a:sx n="70" d="100"/>
          <a:sy n="70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F8ED7EB-D279-4957-9BC2-0F3427D4250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01126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30D43-380A-4D16-A0C4-9501BB51DA1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077990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DCCD2-86A3-4905-9244-44BE775C86E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69162118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E00F4-1670-4213-B377-3AC5D541AA9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88026017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DFFBC-8B4E-41EC-BB64-93FAC35D164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3268676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CE92-647B-4669-8E19-F51112F851B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0687855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85E15-9ABA-43E2-A36F-9C3E73199B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9460349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225B6-074A-4009-9A95-1987BCF795D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01364083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A2A28-99C1-4A2E-96C8-A1D98262036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43068368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93A19-02C8-463C-BE65-1F16160285F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0976129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39277-3270-44E7-8045-B2A98624745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43991676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664CE-26FD-47E4-9727-6BFCBDE43B4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93929232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51F81-CC27-4168-9D03-3210B10B89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1084628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E5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BA65CEE-7061-4AF3-888D-DE254CC3EC0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54145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56100" y="4365625"/>
            <a:ext cx="2952750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989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9538"/>
            <a:ext cx="5905500" cy="389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11966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  <p:extLst>
      <p:ext uri="{BB962C8B-B14F-4D97-AF65-F5344CB8AC3E}">
        <p14:creationId xmlns:p14="http://schemas.microsoft.com/office/powerpoint/2010/main" val="34300054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5827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CONEXIÓN DE UN AUTOTRANSFORMADOR A UNA FUENTE DE ALIMENTACIÓN CON CONDUCTOR NEUTRO, EL BORNE DEL EXTREMO DEL ARROLLAMIENTO COMÚN AL PRIMARIO Y AL SECUNDARIO, SE UNIRÁ: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todas las fases.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conductor neutro.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una de las fases.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conductor de tierra.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43114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CONDENSADORES DEBERÁN ESTAR ADECUADAMENTE PROTEGIDOS, EXCLUIDOS LOS TRANSITORIOS, CUANDO SE VAYAN A UTILIZAR CON SOBREINTENSIDADES SUPERIORES: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3 veces la intensidad correspondiente a la tensión asignada a frecuencia de red.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1,3 veces la intensidad correspondiente a la tensión asignada a frecuencia de red.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1,5 veces la intensidad correspondiente a la tensión asignada a frecuencia de red.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2 veces la intensidad correspondiente a la tensión asignada a frecuencia de red.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22408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295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FIN DE TENER EN CUENTA LOS ARMÓNICOS Y LAS TOLERANCIAS SOBRE LAS CAPACIDADES, LOS APARATOS DE MANDO Y PROTECCIÓN DE LOS CONDENSADORES DEBERÁN SOPORTAR EN RÉGIMEN PERMANENTE: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1,3 veces la tensión nominal asignada del condensador.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1,5 a 1,8 veces la intensidad nominal asignada del condensador.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1,3 veces la intensidad nominal asignada del condensador.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1,5 a 1,8 veces la intensidad nominal asignada del motor.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28988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5113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ITC-BT 48, LOS TRANSFORMADORES QUE PUEDAN ESTAR AL ALCANCE DE PERSONAS NO ESPECIALIZADAS, ESTARÁN CONSTRUIDOS O SITUADOS DE MANERA, QUE SUS ARROLLAMIENTOS Y ELEMENTOS BAJO TENSIÓN, SEAN INACCESIBLES.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49500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la tensión es superior a 350 V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la tensión es superior a 250 V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la tensión es superior a 150 V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la tensión es superior a 50 V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54601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04813"/>
            <a:ext cx="7993063" cy="1295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ITC-BT 48, LA SEPARACIÓN ENTRE LOS TRANSFORMADORES Y LAS PANTALLAS INCOMBUSTIBLES, CUANDO LA POTENCIA DEL TRANSFORMADOR SEA INFERIOR O IGUAL A 3.000 VA SERÁ: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4 cm.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3 cm.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1 cm.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2 cm.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54013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333375"/>
            <a:ext cx="7993062" cy="14319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ITC-BT 48, LOS CONDENSADORES QUE NO LLEVEN ALGUNA INDICACIÓN DE TEMPERATURA MÁXIMA ADMISIBLE NO SE PODRÁN UTILIZAR EN LUGARES DONDE LA TEMPERATURA AMBIENTE SEA: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349500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 ºC o mayor.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ºC o menor.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ºC o menor.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27125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8163" y="18891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¿DE QUÉ TRATA EL ITC-BT 48?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700213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Transformadores y autotransformadores de potencia.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24175"/>
            <a:ext cx="7993063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Transformadores de medida y protección.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Instalaciones interiores o receptoras. protección contra los contactos directos e indirectos.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516563"/>
            <a:ext cx="7991475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Instalación de receptores. transformadores y autotransformadores. reactancias y rectificadores. Condensadores.</a:t>
            </a:r>
          </a:p>
        </p:txBody>
      </p:sp>
    </p:spTree>
    <p:extLst>
      <p:ext uri="{BB962C8B-B14F-4D97-AF65-F5344CB8AC3E}">
        <p14:creationId xmlns:p14="http://schemas.microsoft.com/office/powerpoint/2010/main" val="402302969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46063"/>
            <a:ext cx="7993063" cy="13668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ITC-BT 48, LOS TRANSFORMADORES EN INSTALACIÓN FIJA, CUANDO SU POTENCIA NO EXCEDA DE 3.000 VA, ¿CUÁNDO SE, PODRÁN MONTARSE DIRECTAMENTE SOBRE PARTES COMBUSTIBLES?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20605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estén provistos de un limitador de presión apropiado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41663"/>
            <a:ext cx="7993063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estén provistos de un limitador de temperatura apropiado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330700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estén provistos de un termómetro de temperatura apropiado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4451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estén provistos de un limitador de velocidad apropiado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70212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ITC-BT 48, PARA LA UTILIZACIÓN DE CONDENSADORES SOBRE EL NIVEL DEL MAR, DEBERÁN TOMARSE PRECAUCIONES DE ACUERDO CON EL FABRICANTE, SEGÚN ESPECIFICA LA NORMA UNE-EN 60.831-1. CUANDO ESTÉN POR ENCIMA DE: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09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20 m. de altitud.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200 m. de altitud.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2.000 m. de altitud.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230813"/>
            <a:ext cx="7991475" cy="501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1.000 m. de altitud.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88241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622300"/>
            <a:ext cx="7993062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ITC-BT 48, TODO TRANSFORMADOR ESTARÁ PROTEGIDO POR UN DISPOSITIVO DE CORTE POR SOBREINTENSIDAD…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Solo por un dispositivo de corte por sobrepeso.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otro sistema equivalente.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Solo por un dispositivo de corte por sobreintensidad.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Solo por un dispositivo de corte por sobretensión.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76540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953836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609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3_Office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47</cp:revision>
  <dcterms:created xsi:type="dcterms:W3CDTF">2014-09-11T18:25:39Z</dcterms:created>
  <dcterms:modified xsi:type="dcterms:W3CDTF">2023-07-05T18:14:47Z</dcterms:modified>
</cp:coreProperties>
</file>