
<file path=[Content_Types].xml><?xml version="1.0" encoding="utf-8"?>
<Types xmlns="http://schemas.openxmlformats.org/package/2006/content-types">
  <Default Extension="wmf" ContentType="image/x-wmf"/>
  <Default Extension="rels" ContentType="application/vnd.openxmlformats-package.relationships+xml"/>
  <Default Extension="xml" ContentType="application/xml"/>
  <Default Extension="wav" ContentType="audio/x-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98" r:id="rId2"/>
    <p:sldMasterId id="2147483711" r:id="rId3"/>
  </p:sldMasterIdLst>
  <p:notesMasterIdLst>
    <p:notesMasterId r:id="rId13"/>
  </p:notesMasterIdLst>
  <p:sldIdLst>
    <p:sldId id="299" r:id="rId4"/>
    <p:sldId id="300" r:id="rId5"/>
    <p:sldId id="311" r:id="rId6"/>
    <p:sldId id="312" r:id="rId7"/>
    <p:sldId id="313" r:id="rId8"/>
    <p:sldId id="314" r:id="rId9"/>
    <p:sldId id="315" r:id="rId10"/>
    <p:sldId id="316" r:id="rId11"/>
    <p:sldId id="317" r:id="rId12"/>
  </p:sldIdLst>
  <p:sldSz cx="9144000" cy="6858000" type="screen4x3"/>
  <p:notesSz cx="6858000" cy="9144000"/>
  <p:defaultTextStyle>
    <a:defPPr>
      <a:defRPr lang="es-E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E7E2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779" autoAdjust="0"/>
    <p:restoredTop sz="94660"/>
  </p:normalViewPr>
  <p:slideViewPr>
    <p:cSldViewPr>
      <p:cViewPr varScale="1">
        <p:scale>
          <a:sx n="70" d="100"/>
          <a:sy n="70" d="100"/>
        </p:scale>
        <p:origin x="528" y="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notesMaster" Target="notesMasters/notesMaster1.xml"/><Relationship Id="rId3" Type="http://schemas.openxmlformats.org/officeDocument/2006/relationships/slideMaster" Target="slideMasters/slideMaster3.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5" Type="http://schemas.openxmlformats.org/officeDocument/2006/relationships/slide" Target="slides/slide2.xml"/><Relationship Id="rId15" Type="http://schemas.openxmlformats.org/officeDocument/2006/relationships/viewProps" Target="viewProps.xml"/><Relationship Id="rId10" Type="http://schemas.openxmlformats.org/officeDocument/2006/relationships/slide" Target="slides/slide7.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7650"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200">
                <a:latin typeface="Arial" panose="020B0604020202020204" pitchFamily="34" charset="0"/>
              </a:defRPr>
            </a:lvl1pPr>
          </a:lstStyle>
          <a:p>
            <a:pPr>
              <a:defRPr/>
            </a:pPr>
            <a:endParaRPr lang="es-ES"/>
          </a:p>
        </p:txBody>
      </p:sp>
      <p:sp>
        <p:nvSpPr>
          <p:cNvPr id="27651"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200">
                <a:latin typeface="Arial" panose="020B0604020202020204" pitchFamily="34" charset="0"/>
              </a:defRPr>
            </a:lvl1pPr>
          </a:lstStyle>
          <a:p>
            <a:pPr>
              <a:defRPr/>
            </a:pPr>
            <a:endParaRPr lang="es-ES"/>
          </a:p>
        </p:txBody>
      </p:sp>
      <p:sp>
        <p:nvSpPr>
          <p:cNvPr id="3076" name="Rectangle 4"/>
          <p:cNvSpPr>
            <a:spLocks noRo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27653"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27654"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1" hangingPunct="1">
              <a:defRPr sz="1200">
                <a:latin typeface="Arial" panose="020B0604020202020204" pitchFamily="34" charset="0"/>
              </a:defRPr>
            </a:lvl1pPr>
          </a:lstStyle>
          <a:p>
            <a:pPr>
              <a:defRPr/>
            </a:pPr>
            <a:endParaRPr lang="es-ES"/>
          </a:p>
        </p:txBody>
      </p:sp>
      <p:sp>
        <p:nvSpPr>
          <p:cNvPr id="27655"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8F94C7DC-213A-4A28-A7CC-D9E76651C63E}" type="slidenum">
              <a:rPr lang="es-ES" altLang="es-ES"/>
              <a:pPr>
                <a:defRPr/>
              </a:pPr>
              <a:t>‹Nº›</a:t>
            </a:fld>
            <a:endParaRPr lang="es-ES" altLang="es-ES" dirty="0"/>
          </a:p>
        </p:txBody>
      </p:sp>
    </p:spTree>
    <p:extLst>
      <p:ext uri="{BB962C8B-B14F-4D97-AF65-F5344CB8AC3E}">
        <p14:creationId xmlns:p14="http://schemas.microsoft.com/office/powerpoint/2010/main" val="163124202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n-US" dirty="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69B0EDF4-C752-4482-A38E-8DECD249859B}" type="slidenum">
              <a:rPr lang="es-ES" altLang="es-ES"/>
              <a:pPr>
                <a:defRPr/>
              </a:pPr>
              <a:t>‹Nº›</a:t>
            </a:fld>
            <a:endParaRPr lang="es-ES" altLang="es-ES" dirty="0"/>
          </a:p>
        </p:txBody>
      </p:sp>
    </p:spTree>
    <p:extLst>
      <p:ext uri="{BB962C8B-B14F-4D97-AF65-F5344CB8AC3E}">
        <p14:creationId xmlns:p14="http://schemas.microsoft.com/office/powerpoint/2010/main" val="1890123259"/>
      </p:ext>
    </p:extLst>
  </p:cSld>
  <p:clrMapOvr>
    <a:masterClrMapping/>
  </p:clrMapOvr>
  <p:transition>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5A01ABF2-BDC6-483E-A3A1-720F3491D3F2}" type="slidenum">
              <a:rPr lang="es-ES" altLang="es-ES"/>
              <a:pPr>
                <a:defRPr/>
              </a:pPr>
              <a:t>‹Nº›</a:t>
            </a:fld>
            <a:endParaRPr lang="es-ES" altLang="es-ES" dirty="0"/>
          </a:p>
        </p:txBody>
      </p:sp>
    </p:spTree>
    <p:extLst>
      <p:ext uri="{BB962C8B-B14F-4D97-AF65-F5344CB8AC3E}">
        <p14:creationId xmlns:p14="http://schemas.microsoft.com/office/powerpoint/2010/main" val="1153969948"/>
      </p:ext>
    </p:extLst>
  </p:cSld>
  <p:clrMapOvr>
    <a:masterClrMapping/>
  </p:clrMapOvr>
  <p:transition>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E802BAF9-BC54-4830-8E64-52E11EFF538D}" type="slidenum">
              <a:rPr lang="es-ES" altLang="es-ES"/>
              <a:pPr>
                <a:defRPr/>
              </a:pPr>
              <a:t>‹Nº›</a:t>
            </a:fld>
            <a:endParaRPr lang="es-ES" altLang="es-ES" dirty="0"/>
          </a:p>
        </p:txBody>
      </p:sp>
    </p:spTree>
    <p:extLst>
      <p:ext uri="{BB962C8B-B14F-4D97-AF65-F5344CB8AC3E}">
        <p14:creationId xmlns:p14="http://schemas.microsoft.com/office/powerpoint/2010/main" val="1189407582"/>
      </p:ext>
    </p:extLst>
  </p:cSld>
  <p:clrMapOvr>
    <a:masterClrMapping/>
  </p:clrMapOvr>
  <p:transition>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3"/>
          <p:cNvSpPr>
            <a:spLocks noGrp="1"/>
          </p:cNvSpPr>
          <p:nvPr>
            <p:ph type="dt" sz="half" idx="10"/>
          </p:nvPr>
        </p:nvSpPr>
        <p:spPr/>
        <p:txBody>
          <a:bodyPr/>
          <a:lstStyle>
            <a:lvl1pPr>
              <a:defRPr/>
            </a:lvl1pPr>
          </a:lstStyle>
          <a:p>
            <a:pPr>
              <a:defRPr/>
            </a:pPr>
            <a:endParaRPr lang="es-ES"/>
          </a:p>
        </p:txBody>
      </p:sp>
      <p:sp>
        <p:nvSpPr>
          <p:cNvPr id="6" name="Footer Placeholder 4"/>
          <p:cNvSpPr>
            <a:spLocks noGrp="1"/>
          </p:cNvSpPr>
          <p:nvPr>
            <p:ph type="ftr" sz="quarter" idx="11"/>
          </p:nvPr>
        </p:nvSpPr>
        <p:spPr/>
        <p:txBody>
          <a:bodyPr/>
          <a:lstStyle>
            <a:lvl1pPr>
              <a:defRPr/>
            </a:lvl1pPr>
          </a:lstStyle>
          <a:p>
            <a:pPr>
              <a:defRPr/>
            </a:pPr>
            <a:endParaRPr lang="es-ES"/>
          </a:p>
        </p:txBody>
      </p:sp>
      <p:sp>
        <p:nvSpPr>
          <p:cNvPr id="7" name="Slide Number Placeholder 5"/>
          <p:cNvSpPr>
            <a:spLocks noGrp="1"/>
          </p:cNvSpPr>
          <p:nvPr>
            <p:ph type="sldNum" sz="quarter" idx="12"/>
          </p:nvPr>
        </p:nvSpPr>
        <p:spPr/>
        <p:txBody>
          <a:bodyPr/>
          <a:lstStyle>
            <a:lvl1pPr>
              <a:defRPr/>
            </a:lvl1pPr>
          </a:lstStyle>
          <a:p>
            <a:pPr>
              <a:defRPr/>
            </a:pPr>
            <a:fld id="{597F6422-FF88-48BD-9873-0F2120CD7D05}" type="slidenum">
              <a:rPr lang="es-ES" altLang="es-ES"/>
              <a:pPr>
                <a:defRPr/>
              </a:pPr>
              <a:t>‹Nº›</a:t>
            </a:fld>
            <a:endParaRPr lang="es-ES" altLang="es-ES" dirty="0"/>
          </a:p>
        </p:txBody>
      </p:sp>
    </p:spTree>
    <p:extLst>
      <p:ext uri="{BB962C8B-B14F-4D97-AF65-F5344CB8AC3E}">
        <p14:creationId xmlns:p14="http://schemas.microsoft.com/office/powerpoint/2010/main" val="1102502216"/>
      </p:ext>
    </p:extLst>
  </p:cSld>
  <p:clrMapOvr>
    <a:masterClrMapping/>
  </p:clrMapOvr>
  <p:transition>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629842" y="2505075"/>
            <a:ext cx="3868340"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4629150" y="2505075"/>
            <a:ext cx="3887391"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3"/>
          <p:cNvSpPr>
            <a:spLocks noGrp="1"/>
          </p:cNvSpPr>
          <p:nvPr>
            <p:ph type="dt" sz="half" idx="10"/>
          </p:nvPr>
        </p:nvSpPr>
        <p:spPr/>
        <p:txBody>
          <a:bodyPr/>
          <a:lstStyle>
            <a:lvl1pPr>
              <a:defRPr/>
            </a:lvl1pPr>
          </a:lstStyle>
          <a:p>
            <a:pPr>
              <a:defRPr/>
            </a:pPr>
            <a:endParaRPr lang="es-ES"/>
          </a:p>
        </p:txBody>
      </p:sp>
      <p:sp>
        <p:nvSpPr>
          <p:cNvPr id="8" name="Footer Placeholder 4"/>
          <p:cNvSpPr>
            <a:spLocks noGrp="1"/>
          </p:cNvSpPr>
          <p:nvPr>
            <p:ph type="ftr" sz="quarter" idx="11"/>
          </p:nvPr>
        </p:nvSpPr>
        <p:spPr/>
        <p:txBody>
          <a:bodyPr/>
          <a:lstStyle>
            <a:lvl1pPr>
              <a:defRPr/>
            </a:lvl1pPr>
          </a:lstStyle>
          <a:p>
            <a:pPr>
              <a:defRPr/>
            </a:pPr>
            <a:endParaRPr lang="es-ES"/>
          </a:p>
        </p:txBody>
      </p:sp>
      <p:sp>
        <p:nvSpPr>
          <p:cNvPr id="9" name="Slide Number Placeholder 5"/>
          <p:cNvSpPr>
            <a:spLocks noGrp="1"/>
          </p:cNvSpPr>
          <p:nvPr>
            <p:ph type="sldNum" sz="quarter" idx="12"/>
          </p:nvPr>
        </p:nvSpPr>
        <p:spPr/>
        <p:txBody>
          <a:bodyPr/>
          <a:lstStyle>
            <a:lvl1pPr>
              <a:defRPr/>
            </a:lvl1pPr>
          </a:lstStyle>
          <a:p>
            <a:pPr>
              <a:defRPr/>
            </a:pPr>
            <a:fld id="{C59CA94D-0296-492B-B677-46C62904CFD2}" type="slidenum">
              <a:rPr lang="es-ES" altLang="es-ES"/>
              <a:pPr>
                <a:defRPr/>
              </a:pPr>
              <a:t>‹Nº›</a:t>
            </a:fld>
            <a:endParaRPr lang="es-ES" altLang="es-ES" dirty="0"/>
          </a:p>
        </p:txBody>
      </p:sp>
    </p:spTree>
    <p:extLst>
      <p:ext uri="{BB962C8B-B14F-4D97-AF65-F5344CB8AC3E}">
        <p14:creationId xmlns:p14="http://schemas.microsoft.com/office/powerpoint/2010/main" val="3523539653"/>
      </p:ext>
    </p:extLst>
  </p:cSld>
  <p:clrMapOvr>
    <a:masterClrMapping/>
  </p:clrMapOvr>
  <p:transition>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Date Placeholder 3"/>
          <p:cNvSpPr>
            <a:spLocks noGrp="1"/>
          </p:cNvSpPr>
          <p:nvPr>
            <p:ph type="dt" sz="half" idx="10"/>
          </p:nvPr>
        </p:nvSpPr>
        <p:spPr/>
        <p:txBody>
          <a:bodyPr/>
          <a:lstStyle>
            <a:lvl1pPr>
              <a:defRPr/>
            </a:lvl1pPr>
          </a:lstStyle>
          <a:p>
            <a:pPr>
              <a:defRPr/>
            </a:pPr>
            <a:endParaRPr lang="es-ES"/>
          </a:p>
        </p:txBody>
      </p:sp>
      <p:sp>
        <p:nvSpPr>
          <p:cNvPr id="4" name="Footer Placeholder 4"/>
          <p:cNvSpPr>
            <a:spLocks noGrp="1"/>
          </p:cNvSpPr>
          <p:nvPr>
            <p:ph type="ftr" sz="quarter" idx="11"/>
          </p:nvPr>
        </p:nvSpPr>
        <p:spPr/>
        <p:txBody>
          <a:bodyPr/>
          <a:lstStyle>
            <a:lvl1pPr>
              <a:defRPr/>
            </a:lvl1pPr>
          </a:lstStyle>
          <a:p>
            <a:pPr>
              <a:defRPr/>
            </a:pPr>
            <a:endParaRPr lang="es-ES"/>
          </a:p>
        </p:txBody>
      </p:sp>
      <p:sp>
        <p:nvSpPr>
          <p:cNvPr id="5" name="Slide Number Placeholder 5"/>
          <p:cNvSpPr>
            <a:spLocks noGrp="1"/>
          </p:cNvSpPr>
          <p:nvPr>
            <p:ph type="sldNum" sz="quarter" idx="12"/>
          </p:nvPr>
        </p:nvSpPr>
        <p:spPr/>
        <p:txBody>
          <a:bodyPr/>
          <a:lstStyle>
            <a:lvl1pPr>
              <a:defRPr/>
            </a:lvl1pPr>
          </a:lstStyle>
          <a:p>
            <a:pPr>
              <a:defRPr/>
            </a:pPr>
            <a:fld id="{C8BCDB53-35A6-4056-B175-68BD312E0789}" type="slidenum">
              <a:rPr lang="es-ES" altLang="es-ES"/>
              <a:pPr>
                <a:defRPr/>
              </a:pPr>
              <a:t>‹Nº›</a:t>
            </a:fld>
            <a:endParaRPr lang="es-ES" altLang="es-ES" dirty="0"/>
          </a:p>
        </p:txBody>
      </p:sp>
    </p:spTree>
    <p:extLst>
      <p:ext uri="{BB962C8B-B14F-4D97-AF65-F5344CB8AC3E}">
        <p14:creationId xmlns:p14="http://schemas.microsoft.com/office/powerpoint/2010/main" val="4233582667"/>
      </p:ext>
    </p:extLst>
  </p:cSld>
  <p:clrMapOvr>
    <a:masterClrMapping/>
  </p:clrMapOvr>
  <p:transition>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es-ES"/>
          </a:p>
        </p:txBody>
      </p:sp>
      <p:sp>
        <p:nvSpPr>
          <p:cNvPr id="3" name="Footer Placeholder 4"/>
          <p:cNvSpPr>
            <a:spLocks noGrp="1"/>
          </p:cNvSpPr>
          <p:nvPr>
            <p:ph type="ftr" sz="quarter" idx="11"/>
          </p:nvPr>
        </p:nvSpPr>
        <p:spPr/>
        <p:txBody>
          <a:bodyPr/>
          <a:lstStyle>
            <a:lvl1pPr>
              <a:defRPr/>
            </a:lvl1pPr>
          </a:lstStyle>
          <a:p>
            <a:pPr>
              <a:defRPr/>
            </a:pPr>
            <a:endParaRPr lang="es-ES"/>
          </a:p>
        </p:txBody>
      </p:sp>
      <p:sp>
        <p:nvSpPr>
          <p:cNvPr id="4" name="Slide Number Placeholder 5"/>
          <p:cNvSpPr>
            <a:spLocks noGrp="1"/>
          </p:cNvSpPr>
          <p:nvPr>
            <p:ph type="sldNum" sz="quarter" idx="12"/>
          </p:nvPr>
        </p:nvSpPr>
        <p:spPr/>
        <p:txBody>
          <a:bodyPr/>
          <a:lstStyle>
            <a:lvl1pPr>
              <a:defRPr/>
            </a:lvl1pPr>
          </a:lstStyle>
          <a:p>
            <a:pPr>
              <a:defRPr/>
            </a:pPr>
            <a:fld id="{AC3F6529-DB94-425A-8CFE-572E562DC921}" type="slidenum">
              <a:rPr lang="es-ES" altLang="es-ES"/>
              <a:pPr>
                <a:defRPr/>
              </a:pPr>
              <a:t>‹Nº›</a:t>
            </a:fld>
            <a:endParaRPr lang="es-ES" altLang="es-ES" dirty="0"/>
          </a:p>
        </p:txBody>
      </p:sp>
    </p:spTree>
    <p:extLst>
      <p:ext uri="{BB962C8B-B14F-4D97-AF65-F5344CB8AC3E}">
        <p14:creationId xmlns:p14="http://schemas.microsoft.com/office/powerpoint/2010/main" val="3627191384"/>
      </p:ext>
    </p:extLst>
  </p:cSld>
  <p:clrMapOvr>
    <a:masterClrMapping/>
  </p:clrMapOvr>
  <p:transition>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Date Placeholder 3"/>
          <p:cNvSpPr>
            <a:spLocks noGrp="1"/>
          </p:cNvSpPr>
          <p:nvPr>
            <p:ph type="dt" sz="half" idx="10"/>
          </p:nvPr>
        </p:nvSpPr>
        <p:spPr/>
        <p:txBody>
          <a:bodyPr/>
          <a:lstStyle>
            <a:lvl1pPr>
              <a:defRPr/>
            </a:lvl1pPr>
          </a:lstStyle>
          <a:p>
            <a:pPr>
              <a:defRPr/>
            </a:pPr>
            <a:endParaRPr lang="es-ES"/>
          </a:p>
        </p:txBody>
      </p:sp>
      <p:sp>
        <p:nvSpPr>
          <p:cNvPr id="6" name="Footer Placeholder 4"/>
          <p:cNvSpPr>
            <a:spLocks noGrp="1"/>
          </p:cNvSpPr>
          <p:nvPr>
            <p:ph type="ftr" sz="quarter" idx="11"/>
          </p:nvPr>
        </p:nvSpPr>
        <p:spPr/>
        <p:txBody>
          <a:bodyPr/>
          <a:lstStyle>
            <a:lvl1pPr>
              <a:defRPr/>
            </a:lvl1pPr>
          </a:lstStyle>
          <a:p>
            <a:pPr>
              <a:defRPr/>
            </a:pPr>
            <a:endParaRPr lang="es-ES"/>
          </a:p>
        </p:txBody>
      </p:sp>
      <p:sp>
        <p:nvSpPr>
          <p:cNvPr id="7" name="Slide Number Placeholder 5"/>
          <p:cNvSpPr>
            <a:spLocks noGrp="1"/>
          </p:cNvSpPr>
          <p:nvPr>
            <p:ph type="sldNum" sz="quarter" idx="12"/>
          </p:nvPr>
        </p:nvSpPr>
        <p:spPr/>
        <p:txBody>
          <a:bodyPr/>
          <a:lstStyle>
            <a:lvl1pPr>
              <a:defRPr/>
            </a:lvl1pPr>
          </a:lstStyle>
          <a:p>
            <a:pPr>
              <a:defRPr/>
            </a:pPr>
            <a:fld id="{F0450B84-E1AC-4934-9751-5C86C93013F2}" type="slidenum">
              <a:rPr lang="es-ES" altLang="es-ES"/>
              <a:pPr>
                <a:defRPr/>
              </a:pPr>
              <a:t>‹Nº›</a:t>
            </a:fld>
            <a:endParaRPr lang="es-ES" altLang="es-ES" dirty="0"/>
          </a:p>
        </p:txBody>
      </p:sp>
    </p:spTree>
    <p:extLst>
      <p:ext uri="{BB962C8B-B14F-4D97-AF65-F5344CB8AC3E}">
        <p14:creationId xmlns:p14="http://schemas.microsoft.com/office/powerpoint/2010/main" val="1485201469"/>
      </p:ext>
    </p:extLst>
  </p:cSld>
  <p:clrMapOvr>
    <a:masterClrMapping/>
  </p:clrMapOvr>
  <p:transition>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3887391" y="987426"/>
            <a:ext cx="462915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dirty="0" smtClean="0"/>
              <a:t>Haga clic en el icono para agregar una imagen</a:t>
            </a:r>
            <a:endParaRPr lang="en-US" noProof="0"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Date Placeholder 3"/>
          <p:cNvSpPr>
            <a:spLocks noGrp="1"/>
          </p:cNvSpPr>
          <p:nvPr>
            <p:ph type="dt" sz="half" idx="10"/>
          </p:nvPr>
        </p:nvSpPr>
        <p:spPr/>
        <p:txBody>
          <a:bodyPr/>
          <a:lstStyle>
            <a:lvl1pPr>
              <a:defRPr/>
            </a:lvl1pPr>
          </a:lstStyle>
          <a:p>
            <a:pPr>
              <a:defRPr/>
            </a:pPr>
            <a:endParaRPr lang="es-ES"/>
          </a:p>
        </p:txBody>
      </p:sp>
      <p:sp>
        <p:nvSpPr>
          <p:cNvPr id="6" name="Footer Placeholder 4"/>
          <p:cNvSpPr>
            <a:spLocks noGrp="1"/>
          </p:cNvSpPr>
          <p:nvPr>
            <p:ph type="ftr" sz="quarter" idx="11"/>
          </p:nvPr>
        </p:nvSpPr>
        <p:spPr/>
        <p:txBody>
          <a:bodyPr/>
          <a:lstStyle>
            <a:lvl1pPr>
              <a:defRPr/>
            </a:lvl1pPr>
          </a:lstStyle>
          <a:p>
            <a:pPr>
              <a:defRPr/>
            </a:pPr>
            <a:endParaRPr lang="es-ES"/>
          </a:p>
        </p:txBody>
      </p:sp>
      <p:sp>
        <p:nvSpPr>
          <p:cNvPr id="7" name="Slide Number Placeholder 5"/>
          <p:cNvSpPr>
            <a:spLocks noGrp="1"/>
          </p:cNvSpPr>
          <p:nvPr>
            <p:ph type="sldNum" sz="quarter" idx="12"/>
          </p:nvPr>
        </p:nvSpPr>
        <p:spPr/>
        <p:txBody>
          <a:bodyPr/>
          <a:lstStyle>
            <a:lvl1pPr>
              <a:defRPr/>
            </a:lvl1pPr>
          </a:lstStyle>
          <a:p>
            <a:pPr>
              <a:defRPr/>
            </a:pPr>
            <a:fld id="{4BC6DAE2-461B-4AA6-8F4C-82A88BD895EF}" type="slidenum">
              <a:rPr lang="es-ES" altLang="es-ES"/>
              <a:pPr>
                <a:defRPr/>
              </a:pPr>
              <a:t>‹Nº›</a:t>
            </a:fld>
            <a:endParaRPr lang="es-ES" altLang="es-ES" dirty="0"/>
          </a:p>
        </p:txBody>
      </p:sp>
    </p:spTree>
    <p:extLst>
      <p:ext uri="{BB962C8B-B14F-4D97-AF65-F5344CB8AC3E}">
        <p14:creationId xmlns:p14="http://schemas.microsoft.com/office/powerpoint/2010/main" val="2258344704"/>
      </p:ext>
    </p:extLst>
  </p:cSld>
  <p:clrMapOvr>
    <a:masterClrMapping/>
  </p:clrMapOvr>
  <p:transition>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19146701-32EB-42ED-9983-201B73B1F093}" type="slidenum">
              <a:rPr lang="es-ES" altLang="es-ES"/>
              <a:pPr>
                <a:defRPr/>
              </a:pPr>
              <a:t>‹Nº›</a:t>
            </a:fld>
            <a:endParaRPr lang="es-ES" altLang="es-ES" dirty="0"/>
          </a:p>
        </p:txBody>
      </p:sp>
    </p:spTree>
    <p:extLst>
      <p:ext uri="{BB962C8B-B14F-4D97-AF65-F5344CB8AC3E}">
        <p14:creationId xmlns:p14="http://schemas.microsoft.com/office/powerpoint/2010/main" val="4139618023"/>
      </p:ext>
    </p:extLst>
  </p:cSld>
  <p:clrMapOvr>
    <a:masterClrMapping/>
  </p:clrMapOvr>
  <p:transition>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9CDA5F03-898B-4643-B9DD-2A541504966B}" type="slidenum">
              <a:rPr lang="es-ES" altLang="es-ES"/>
              <a:pPr>
                <a:defRPr/>
              </a:pPr>
              <a:t>‹Nº›</a:t>
            </a:fld>
            <a:endParaRPr lang="es-ES" altLang="es-ES" dirty="0"/>
          </a:p>
        </p:txBody>
      </p:sp>
    </p:spTree>
    <p:extLst>
      <p:ext uri="{BB962C8B-B14F-4D97-AF65-F5344CB8AC3E}">
        <p14:creationId xmlns:p14="http://schemas.microsoft.com/office/powerpoint/2010/main" val="11087444"/>
      </p:ext>
    </p:extLst>
  </p:cSld>
  <p:clrMapOvr>
    <a:masterClrMapping/>
  </p:clrMapOvr>
  <p:transition>
    <p:rand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dgm">
  <p:cSld name="Título y diagrama u organigrama">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4638"/>
            <a:ext cx="8229600" cy="1143000"/>
          </a:xfrm>
        </p:spPr>
        <p:txBody>
          <a:bodyPr/>
          <a:lstStyle/>
          <a:p>
            <a:r>
              <a:rPr lang="es-ES" smtClean="0"/>
              <a:t>Haga clic para modificar el estilo de título del patrón</a:t>
            </a:r>
            <a:endParaRPr lang="es-ES"/>
          </a:p>
        </p:txBody>
      </p:sp>
      <p:sp>
        <p:nvSpPr>
          <p:cNvPr id="3" name="Marcador de SmartArt 2"/>
          <p:cNvSpPr>
            <a:spLocks noGrp="1"/>
          </p:cNvSpPr>
          <p:nvPr>
            <p:ph type="dgm" idx="1"/>
          </p:nvPr>
        </p:nvSpPr>
        <p:spPr>
          <a:xfrm>
            <a:off x="457200" y="1600202"/>
            <a:ext cx="8229600" cy="4525963"/>
          </a:xfrm>
        </p:spPr>
        <p:txBody>
          <a:bodyPr rtlCol="0">
            <a:normAutofit/>
          </a:bodyPr>
          <a:lstStyle/>
          <a:p>
            <a:pPr lvl="0"/>
            <a:endParaRPr lang="es-ES" noProof="0" dirty="0" smtClean="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D26BD5DF-6BD8-4006-8493-41F50983C96E}" type="slidenum">
              <a:rPr lang="es-ES" altLang="es-ES"/>
              <a:pPr>
                <a:defRPr/>
              </a:pPr>
              <a:t>‹Nº›</a:t>
            </a:fld>
            <a:endParaRPr lang="es-ES" altLang="es-ES" dirty="0"/>
          </a:p>
        </p:txBody>
      </p:sp>
    </p:spTree>
    <p:extLst>
      <p:ext uri="{BB962C8B-B14F-4D97-AF65-F5344CB8AC3E}">
        <p14:creationId xmlns:p14="http://schemas.microsoft.com/office/powerpoint/2010/main" val="2159099979"/>
      </p:ext>
    </p:extLst>
  </p:cSld>
  <p:clrMapOvr>
    <a:masterClrMapping/>
  </p:clrMapOvr>
  <p:transition>
    <p:random/>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n-US" dirty="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40926ACA-4643-4C2C-9B39-FE269AC5716B}" type="slidenum">
              <a:rPr lang="es-ES" altLang="es-ES"/>
              <a:pPr>
                <a:defRPr/>
              </a:pPr>
              <a:t>‹Nº›</a:t>
            </a:fld>
            <a:endParaRPr lang="es-ES" altLang="es-ES" dirty="0"/>
          </a:p>
        </p:txBody>
      </p:sp>
    </p:spTree>
    <p:extLst>
      <p:ext uri="{BB962C8B-B14F-4D97-AF65-F5344CB8AC3E}">
        <p14:creationId xmlns:p14="http://schemas.microsoft.com/office/powerpoint/2010/main" val="3456164480"/>
      </p:ext>
    </p:extLst>
  </p:cSld>
  <p:clrMapOvr>
    <a:masterClrMapping/>
  </p:clrMapOvr>
  <p:transition>
    <p:random/>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D2848673-495D-45BA-935E-EF013DCE6809}" type="slidenum">
              <a:rPr lang="es-ES" altLang="es-ES"/>
              <a:pPr>
                <a:defRPr/>
              </a:pPr>
              <a:t>‹Nº›</a:t>
            </a:fld>
            <a:endParaRPr lang="es-ES" altLang="es-ES" dirty="0"/>
          </a:p>
        </p:txBody>
      </p:sp>
    </p:spTree>
    <p:extLst>
      <p:ext uri="{BB962C8B-B14F-4D97-AF65-F5344CB8AC3E}">
        <p14:creationId xmlns:p14="http://schemas.microsoft.com/office/powerpoint/2010/main" val="1031398407"/>
      </p:ext>
    </p:extLst>
  </p:cSld>
  <p:clrMapOvr>
    <a:masterClrMapping/>
  </p:clrMapOvr>
  <p:transition>
    <p:random/>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4DBC7FC4-AF22-4053-ABE2-EC961D06CB8E}" type="slidenum">
              <a:rPr lang="es-ES" altLang="es-ES"/>
              <a:pPr>
                <a:defRPr/>
              </a:pPr>
              <a:t>‹Nº›</a:t>
            </a:fld>
            <a:endParaRPr lang="es-ES" altLang="es-ES" dirty="0"/>
          </a:p>
        </p:txBody>
      </p:sp>
    </p:spTree>
    <p:extLst>
      <p:ext uri="{BB962C8B-B14F-4D97-AF65-F5344CB8AC3E}">
        <p14:creationId xmlns:p14="http://schemas.microsoft.com/office/powerpoint/2010/main" val="2157139592"/>
      </p:ext>
    </p:extLst>
  </p:cSld>
  <p:clrMapOvr>
    <a:masterClrMapping/>
  </p:clrMapOvr>
  <p:transition>
    <p:random/>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3"/>
          <p:cNvSpPr>
            <a:spLocks noGrp="1"/>
          </p:cNvSpPr>
          <p:nvPr>
            <p:ph type="dt" sz="half" idx="10"/>
          </p:nvPr>
        </p:nvSpPr>
        <p:spPr/>
        <p:txBody>
          <a:bodyPr/>
          <a:lstStyle>
            <a:lvl1pPr>
              <a:defRPr/>
            </a:lvl1pPr>
          </a:lstStyle>
          <a:p>
            <a:pPr>
              <a:defRPr/>
            </a:pPr>
            <a:endParaRPr lang="es-ES"/>
          </a:p>
        </p:txBody>
      </p:sp>
      <p:sp>
        <p:nvSpPr>
          <p:cNvPr id="6" name="Footer Placeholder 4"/>
          <p:cNvSpPr>
            <a:spLocks noGrp="1"/>
          </p:cNvSpPr>
          <p:nvPr>
            <p:ph type="ftr" sz="quarter" idx="11"/>
          </p:nvPr>
        </p:nvSpPr>
        <p:spPr/>
        <p:txBody>
          <a:bodyPr/>
          <a:lstStyle>
            <a:lvl1pPr>
              <a:defRPr/>
            </a:lvl1pPr>
          </a:lstStyle>
          <a:p>
            <a:pPr>
              <a:defRPr/>
            </a:pPr>
            <a:endParaRPr lang="es-ES"/>
          </a:p>
        </p:txBody>
      </p:sp>
      <p:sp>
        <p:nvSpPr>
          <p:cNvPr id="7" name="Slide Number Placeholder 5"/>
          <p:cNvSpPr>
            <a:spLocks noGrp="1"/>
          </p:cNvSpPr>
          <p:nvPr>
            <p:ph type="sldNum" sz="quarter" idx="12"/>
          </p:nvPr>
        </p:nvSpPr>
        <p:spPr/>
        <p:txBody>
          <a:bodyPr/>
          <a:lstStyle>
            <a:lvl1pPr>
              <a:defRPr/>
            </a:lvl1pPr>
          </a:lstStyle>
          <a:p>
            <a:pPr>
              <a:defRPr/>
            </a:pPr>
            <a:fld id="{76DD50F0-92CA-483C-B827-DF1336977E1D}" type="slidenum">
              <a:rPr lang="es-ES" altLang="es-ES"/>
              <a:pPr>
                <a:defRPr/>
              </a:pPr>
              <a:t>‹Nº›</a:t>
            </a:fld>
            <a:endParaRPr lang="es-ES" altLang="es-ES" dirty="0"/>
          </a:p>
        </p:txBody>
      </p:sp>
    </p:spTree>
    <p:extLst>
      <p:ext uri="{BB962C8B-B14F-4D97-AF65-F5344CB8AC3E}">
        <p14:creationId xmlns:p14="http://schemas.microsoft.com/office/powerpoint/2010/main" val="3508160891"/>
      </p:ext>
    </p:extLst>
  </p:cSld>
  <p:clrMapOvr>
    <a:masterClrMapping/>
  </p:clrMapOvr>
  <p:transition>
    <p:random/>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629842" y="2505075"/>
            <a:ext cx="3868340"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4629150" y="2505075"/>
            <a:ext cx="3887391"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3"/>
          <p:cNvSpPr>
            <a:spLocks noGrp="1"/>
          </p:cNvSpPr>
          <p:nvPr>
            <p:ph type="dt" sz="half" idx="10"/>
          </p:nvPr>
        </p:nvSpPr>
        <p:spPr/>
        <p:txBody>
          <a:bodyPr/>
          <a:lstStyle>
            <a:lvl1pPr>
              <a:defRPr/>
            </a:lvl1pPr>
          </a:lstStyle>
          <a:p>
            <a:pPr>
              <a:defRPr/>
            </a:pPr>
            <a:endParaRPr lang="es-ES"/>
          </a:p>
        </p:txBody>
      </p:sp>
      <p:sp>
        <p:nvSpPr>
          <p:cNvPr id="8" name="Footer Placeholder 4"/>
          <p:cNvSpPr>
            <a:spLocks noGrp="1"/>
          </p:cNvSpPr>
          <p:nvPr>
            <p:ph type="ftr" sz="quarter" idx="11"/>
          </p:nvPr>
        </p:nvSpPr>
        <p:spPr/>
        <p:txBody>
          <a:bodyPr/>
          <a:lstStyle>
            <a:lvl1pPr>
              <a:defRPr/>
            </a:lvl1pPr>
          </a:lstStyle>
          <a:p>
            <a:pPr>
              <a:defRPr/>
            </a:pPr>
            <a:endParaRPr lang="es-ES"/>
          </a:p>
        </p:txBody>
      </p:sp>
      <p:sp>
        <p:nvSpPr>
          <p:cNvPr id="9" name="Slide Number Placeholder 5"/>
          <p:cNvSpPr>
            <a:spLocks noGrp="1"/>
          </p:cNvSpPr>
          <p:nvPr>
            <p:ph type="sldNum" sz="quarter" idx="12"/>
          </p:nvPr>
        </p:nvSpPr>
        <p:spPr/>
        <p:txBody>
          <a:bodyPr/>
          <a:lstStyle>
            <a:lvl1pPr>
              <a:defRPr/>
            </a:lvl1pPr>
          </a:lstStyle>
          <a:p>
            <a:pPr>
              <a:defRPr/>
            </a:pPr>
            <a:fld id="{F37328B0-62D0-4D27-B439-DB75E0227C6E}" type="slidenum">
              <a:rPr lang="es-ES" altLang="es-ES"/>
              <a:pPr>
                <a:defRPr/>
              </a:pPr>
              <a:t>‹Nº›</a:t>
            </a:fld>
            <a:endParaRPr lang="es-ES" altLang="es-ES" dirty="0"/>
          </a:p>
        </p:txBody>
      </p:sp>
    </p:spTree>
    <p:extLst>
      <p:ext uri="{BB962C8B-B14F-4D97-AF65-F5344CB8AC3E}">
        <p14:creationId xmlns:p14="http://schemas.microsoft.com/office/powerpoint/2010/main" val="2906012751"/>
      </p:ext>
    </p:extLst>
  </p:cSld>
  <p:clrMapOvr>
    <a:masterClrMapping/>
  </p:clrMapOvr>
  <p:transition>
    <p:random/>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Date Placeholder 3"/>
          <p:cNvSpPr>
            <a:spLocks noGrp="1"/>
          </p:cNvSpPr>
          <p:nvPr>
            <p:ph type="dt" sz="half" idx="10"/>
          </p:nvPr>
        </p:nvSpPr>
        <p:spPr/>
        <p:txBody>
          <a:bodyPr/>
          <a:lstStyle>
            <a:lvl1pPr>
              <a:defRPr/>
            </a:lvl1pPr>
          </a:lstStyle>
          <a:p>
            <a:pPr>
              <a:defRPr/>
            </a:pPr>
            <a:endParaRPr lang="es-ES"/>
          </a:p>
        </p:txBody>
      </p:sp>
      <p:sp>
        <p:nvSpPr>
          <p:cNvPr id="4" name="Footer Placeholder 4"/>
          <p:cNvSpPr>
            <a:spLocks noGrp="1"/>
          </p:cNvSpPr>
          <p:nvPr>
            <p:ph type="ftr" sz="quarter" idx="11"/>
          </p:nvPr>
        </p:nvSpPr>
        <p:spPr/>
        <p:txBody>
          <a:bodyPr/>
          <a:lstStyle>
            <a:lvl1pPr>
              <a:defRPr/>
            </a:lvl1pPr>
          </a:lstStyle>
          <a:p>
            <a:pPr>
              <a:defRPr/>
            </a:pPr>
            <a:endParaRPr lang="es-ES"/>
          </a:p>
        </p:txBody>
      </p:sp>
      <p:sp>
        <p:nvSpPr>
          <p:cNvPr id="5" name="Slide Number Placeholder 5"/>
          <p:cNvSpPr>
            <a:spLocks noGrp="1"/>
          </p:cNvSpPr>
          <p:nvPr>
            <p:ph type="sldNum" sz="quarter" idx="12"/>
          </p:nvPr>
        </p:nvSpPr>
        <p:spPr/>
        <p:txBody>
          <a:bodyPr/>
          <a:lstStyle>
            <a:lvl1pPr>
              <a:defRPr/>
            </a:lvl1pPr>
          </a:lstStyle>
          <a:p>
            <a:pPr>
              <a:defRPr/>
            </a:pPr>
            <a:fld id="{ED52E535-292C-4105-941E-EF097D2C0CAA}" type="slidenum">
              <a:rPr lang="es-ES" altLang="es-ES"/>
              <a:pPr>
                <a:defRPr/>
              </a:pPr>
              <a:t>‹Nº›</a:t>
            </a:fld>
            <a:endParaRPr lang="es-ES" altLang="es-ES" dirty="0"/>
          </a:p>
        </p:txBody>
      </p:sp>
    </p:spTree>
    <p:extLst>
      <p:ext uri="{BB962C8B-B14F-4D97-AF65-F5344CB8AC3E}">
        <p14:creationId xmlns:p14="http://schemas.microsoft.com/office/powerpoint/2010/main" val="3510238902"/>
      </p:ext>
    </p:extLst>
  </p:cSld>
  <p:clrMapOvr>
    <a:masterClrMapping/>
  </p:clrMapOvr>
  <p:transition>
    <p:random/>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es-ES"/>
          </a:p>
        </p:txBody>
      </p:sp>
      <p:sp>
        <p:nvSpPr>
          <p:cNvPr id="3" name="Footer Placeholder 4"/>
          <p:cNvSpPr>
            <a:spLocks noGrp="1"/>
          </p:cNvSpPr>
          <p:nvPr>
            <p:ph type="ftr" sz="quarter" idx="11"/>
          </p:nvPr>
        </p:nvSpPr>
        <p:spPr/>
        <p:txBody>
          <a:bodyPr/>
          <a:lstStyle>
            <a:lvl1pPr>
              <a:defRPr/>
            </a:lvl1pPr>
          </a:lstStyle>
          <a:p>
            <a:pPr>
              <a:defRPr/>
            </a:pPr>
            <a:endParaRPr lang="es-ES"/>
          </a:p>
        </p:txBody>
      </p:sp>
      <p:sp>
        <p:nvSpPr>
          <p:cNvPr id="4" name="Slide Number Placeholder 5"/>
          <p:cNvSpPr>
            <a:spLocks noGrp="1"/>
          </p:cNvSpPr>
          <p:nvPr>
            <p:ph type="sldNum" sz="quarter" idx="12"/>
          </p:nvPr>
        </p:nvSpPr>
        <p:spPr/>
        <p:txBody>
          <a:bodyPr/>
          <a:lstStyle>
            <a:lvl1pPr>
              <a:defRPr/>
            </a:lvl1pPr>
          </a:lstStyle>
          <a:p>
            <a:pPr>
              <a:defRPr/>
            </a:pPr>
            <a:fld id="{D6BDA2F4-7E58-4D7A-99E0-FC9E118DCE89}" type="slidenum">
              <a:rPr lang="es-ES" altLang="es-ES"/>
              <a:pPr>
                <a:defRPr/>
              </a:pPr>
              <a:t>‹Nº›</a:t>
            </a:fld>
            <a:endParaRPr lang="es-ES" altLang="es-ES" dirty="0"/>
          </a:p>
        </p:txBody>
      </p:sp>
    </p:spTree>
    <p:extLst>
      <p:ext uri="{BB962C8B-B14F-4D97-AF65-F5344CB8AC3E}">
        <p14:creationId xmlns:p14="http://schemas.microsoft.com/office/powerpoint/2010/main" val="2944924935"/>
      </p:ext>
    </p:extLst>
  </p:cSld>
  <p:clrMapOvr>
    <a:masterClrMapping/>
  </p:clrMapOvr>
  <p:transition>
    <p:random/>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Date Placeholder 3"/>
          <p:cNvSpPr>
            <a:spLocks noGrp="1"/>
          </p:cNvSpPr>
          <p:nvPr>
            <p:ph type="dt" sz="half" idx="10"/>
          </p:nvPr>
        </p:nvSpPr>
        <p:spPr/>
        <p:txBody>
          <a:bodyPr/>
          <a:lstStyle>
            <a:lvl1pPr>
              <a:defRPr/>
            </a:lvl1pPr>
          </a:lstStyle>
          <a:p>
            <a:pPr>
              <a:defRPr/>
            </a:pPr>
            <a:endParaRPr lang="es-ES"/>
          </a:p>
        </p:txBody>
      </p:sp>
      <p:sp>
        <p:nvSpPr>
          <p:cNvPr id="6" name="Footer Placeholder 4"/>
          <p:cNvSpPr>
            <a:spLocks noGrp="1"/>
          </p:cNvSpPr>
          <p:nvPr>
            <p:ph type="ftr" sz="quarter" idx="11"/>
          </p:nvPr>
        </p:nvSpPr>
        <p:spPr/>
        <p:txBody>
          <a:bodyPr/>
          <a:lstStyle>
            <a:lvl1pPr>
              <a:defRPr/>
            </a:lvl1pPr>
          </a:lstStyle>
          <a:p>
            <a:pPr>
              <a:defRPr/>
            </a:pPr>
            <a:endParaRPr lang="es-ES"/>
          </a:p>
        </p:txBody>
      </p:sp>
      <p:sp>
        <p:nvSpPr>
          <p:cNvPr id="7" name="Slide Number Placeholder 5"/>
          <p:cNvSpPr>
            <a:spLocks noGrp="1"/>
          </p:cNvSpPr>
          <p:nvPr>
            <p:ph type="sldNum" sz="quarter" idx="12"/>
          </p:nvPr>
        </p:nvSpPr>
        <p:spPr/>
        <p:txBody>
          <a:bodyPr/>
          <a:lstStyle>
            <a:lvl1pPr>
              <a:defRPr/>
            </a:lvl1pPr>
          </a:lstStyle>
          <a:p>
            <a:pPr>
              <a:defRPr/>
            </a:pPr>
            <a:fld id="{634E3245-579A-434E-AC66-3096217D8807}" type="slidenum">
              <a:rPr lang="es-ES" altLang="es-ES"/>
              <a:pPr>
                <a:defRPr/>
              </a:pPr>
              <a:t>‹Nº›</a:t>
            </a:fld>
            <a:endParaRPr lang="es-ES" altLang="es-ES" dirty="0"/>
          </a:p>
        </p:txBody>
      </p:sp>
    </p:spTree>
    <p:extLst>
      <p:ext uri="{BB962C8B-B14F-4D97-AF65-F5344CB8AC3E}">
        <p14:creationId xmlns:p14="http://schemas.microsoft.com/office/powerpoint/2010/main" val="3484193999"/>
      </p:ext>
    </p:extLst>
  </p:cSld>
  <p:clrMapOvr>
    <a:masterClrMapping/>
  </p:clrMapOvr>
  <p:transition>
    <p:random/>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3887391" y="987426"/>
            <a:ext cx="462915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dirty="0" smtClean="0"/>
              <a:t>Haga clic en el icono para agregar una imagen</a:t>
            </a:r>
            <a:endParaRPr lang="en-US" noProof="0"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Date Placeholder 3"/>
          <p:cNvSpPr>
            <a:spLocks noGrp="1"/>
          </p:cNvSpPr>
          <p:nvPr>
            <p:ph type="dt" sz="half" idx="10"/>
          </p:nvPr>
        </p:nvSpPr>
        <p:spPr/>
        <p:txBody>
          <a:bodyPr/>
          <a:lstStyle>
            <a:lvl1pPr>
              <a:defRPr/>
            </a:lvl1pPr>
          </a:lstStyle>
          <a:p>
            <a:pPr>
              <a:defRPr/>
            </a:pPr>
            <a:endParaRPr lang="es-ES"/>
          </a:p>
        </p:txBody>
      </p:sp>
      <p:sp>
        <p:nvSpPr>
          <p:cNvPr id="6" name="Footer Placeholder 4"/>
          <p:cNvSpPr>
            <a:spLocks noGrp="1"/>
          </p:cNvSpPr>
          <p:nvPr>
            <p:ph type="ftr" sz="quarter" idx="11"/>
          </p:nvPr>
        </p:nvSpPr>
        <p:spPr/>
        <p:txBody>
          <a:bodyPr/>
          <a:lstStyle>
            <a:lvl1pPr>
              <a:defRPr/>
            </a:lvl1pPr>
          </a:lstStyle>
          <a:p>
            <a:pPr>
              <a:defRPr/>
            </a:pPr>
            <a:endParaRPr lang="es-ES"/>
          </a:p>
        </p:txBody>
      </p:sp>
      <p:sp>
        <p:nvSpPr>
          <p:cNvPr id="7" name="Slide Number Placeholder 5"/>
          <p:cNvSpPr>
            <a:spLocks noGrp="1"/>
          </p:cNvSpPr>
          <p:nvPr>
            <p:ph type="sldNum" sz="quarter" idx="12"/>
          </p:nvPr>
        </p:nvSpPr>
        <p:spPr/>
        <p:txBody>
          <a:bodyPr/>
          <a:lstStyle>
            <a:lvl1pPr>
              <a:defRPr/>
            </a:lvl1pPr>
          </a:lstStyle>
          <a:p>
            <a:pPr>
              <a:defRPr/>
            </a:pPr>
            <a:fld id="{FD7B3472-E5E5-4595-BE5E-5175955E5F52}" type="slidenum">
              <a:rPr lang="es-ES" altLang="es-ES"/>
              <a:pPr>
                <a:defRPr/>
              </a:pPr>
              <a:t>‹Nº›</a:t>
            </a:fld>
            <a:endParaRPr lang="es-ES" altLang="es-ES" dirty="0"/>
          </a:p>
        </p:txBody>
      </p:sp>
    </p:spTree>
    <p:extLst>
      <p:ext uri="{BB962C8B-B14F-4D97-AF65-F5344CB8AC3E}">
        <p14:creationId xmlns:p14="http://schemas.microsoft.com/office/powerpoint/2010/main" val="436781033"/>
      </p:ext>
    </p:extLst>
  </p:cSld>
  <p:clrMapOvr>
    <a:masterClrMapping/>
  </p:clrMapOvr>
  <p:transition>
    <p:random/>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E9AAB25A-47E0-4105-AD88-B493C79C040D}" type="slidenum">
              <a:rPr lang="es-ES" altLang="es-ES"/>
              <a:pPr>
                <a:defRPr/>
              </a:pPr>
              <a:t>‹Nº›</a:t>
            </a:fld>
            <a:endParaRPr lang="es-ES" altLang="es-ES" dirty="0"/>
          </a:p>
        </p:txBody>
      </p:sp>
    </p:spTree>
    <p:extLst>
      <p:ext uri="{BB962C8B-B14F-4D97-AF65-F5344CB8AC3E}">
        <p14:creationId xmlns:p14="http://schemas.microsoft.com/office/powerpoint/2010/main" val="980403649"/>
      </p:ext>
    </p:extLst>
  </p:cSld>
  <p:clrMapOvr>
    <a:masterClrMapping/>
  </p:clrMapOvr>
  <p:transition>
    <p:random/>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B340F1AE-E01F-4DC9-8B7F-D9CE02E0CB3C}" type="slidenum">
              <a:rPr lang="es-ES" altLang="es-ES"/>
              <a:pPr>
                <a:defRPr/>
              </a:pPr>
              <a:t>‹Nº›</a:t>
            </a:fld>
            <a:endParaRPr lang="es-ES" altLang="es-ES" dirty="0"/>
          </a:p>
        </p:txBody>
      </p:sp>
    </p:spTree>
    <p:extLst>
      <p:ext uri="{BB962C8B-B14F-4D97-AF65-F5344CB8AC3E}">
        <p14:creationId xmlns:p14="http://schemas.microsoft.com/office/powerpoint/2010/main" val="1151353709"/>
      </p:ext>
    </p:extLst>
  </p:cSld>
  <p:clrMapOvr>
    <a:masterClrMapping/>
  </p:clrMapOvr>
  <p:transition>
    <p:random/>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dgm">
  <p:cSld name="Título y diagrama u organigrama">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4638"/>
            <a:ext cx="8229600" cy="1143000"/>
          </a:xfrm>
        </p:spPr>
        <p:txBody>
          <a:bodyPr/>
          <a:lstStyle/>
          <a:p>
            <a:r>
              <a:rPr lang="es-ES" smtClean="0"/>
              <a:t>Haga clic para modificar el estilo de título del patrón</a:t>
            </a:r>
            <a:endParaRPr lang="es-ES"/>
          </a:p>
        </p:txBody>
      </p:sp>
      <p:sp>
        <p:nvSpPr>
          <p:cNvPr id="3" name="Marcador de SmartArt 2"/>
          <p:cNvSpPr>
            <a:spLocks noGrp="1"/>
          </p:cNvSpPr>
          <p:nvPr>
            <p:ph type="dgm" idx="1"/>
          </p:nvPr>
        </p:nvSpPr>
        <p:spPr>
          <a:xfrm>
            <a:off x="457200" y="1600202"/>
            <a:ext cx="8229600" cy="4525963"/>
          </a:xfrm>
        </p:spPr>
        <p:txBody>
          <a:bodyPr rtlCol="0">
            <a:normAutofit/>
          </a:bodyPr>
          <a:lstStyle/>
          <a:p>
            <a:pPr lvl="0"/>
            <a:endParaRPr lang="es-ES" noProof="0" dirty="0" smtClean="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B614928D-5437-40ED-B969-37B1428CE439}" type="slidenum">
              <a:rPr lang="es-ES" altLang="es-ES"/>
              <a:pPr>
                <a:defRPr/>
              </a:pPr>
              <a:t>‹Nº›</a:t>
            </a:fld>
            <a:endParaRPr lang="es-ES" altLang="es-ES" dirty="0"/>
          </a:p>
        </p:txBody>
      </p:sp>
    </p:spTree>
    <p:extLst>
      <p:ext uri="{BB962C8B-B14F-4D97-AF65-F5344CB8AC3E}">
        <p14:creationId xmlns:p14="http://schemas.microsoft.com/office/powerpoint/2010/main" val="1351296604"/>
      </p:ext>
    </p:extLst>
  </p:cSld>
  <p:clrMapOvr>
    <a:masterClrMapping/>
  </p:clrMapOvr>
  <p:transition>
    <p:random/>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n-US" dirty="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5906662D-8199-4867-88C3-661CC7AE31B8}" type="slidenum">
              <a:rPr lang="es-ES" altLang="es-ES"/>
              <a:pPr>
                <a:defRPr/>
              </a:pPr>
              <a:t>‹Nº›</a:t>
            </a:fld>
            <a:endParaRPr lang="es-ES" altLang="es-ES" dirty="0"/>
          </a:p>
        </p:txBody>
      </p:sp>
    </p:spTree>
    <p:extLst>
      <p:ext uri="{BB962C8B-B14F-4D97-AF65-F5344CB8AC3E}">
        <p14:creationId xmlns:p14="http://schemas.microsoft.com/office/powerpoint/2010/main" val="696571718"/>
      </p:ext>
    </p:extLst>
  </p:cSld>
  <p:clrMapOvr>
    <a:masterClrMapping/>
  </p:clrMapOvr>
  <p:transition>
    <p:random/>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9C91D360-FF19-4523-BED5-4203ED528C9C}" type="slidenum">
              <a:rPr lang="es-ES" altLang="es-ES"/>
              <a:pPr>
                <a:defRPr/>
              </a:pPr>
              <a:t>‹Nº›</a:t>
            </a:fld>
            <a:endParaRPr lang="es-ES" altLang="es-ES" dirty="0"/>
          </a:p>
        </p:txBody>
      </p:sp>
    </p:spTree>
    <p:extLst>
      <p:ext uri="{BB962C8B-B14F-4D97-AF65-F5344CB8AC3E}">
        <p14:creationId xmlns:p14="http://schemas.microsoft.com/office/powerpoint/2010/main" val="2231380204"/>
      </p:ext>
    </p:extLst>
  </p:cSld>
  <p:clrMapOvr>
    <a:masterClrMapping/>
  </p:clrMapOvr>
  <p:transition>
    <p:random/>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3AE1515F-68CA-4B0E-AD47-49E5430DFBA5}" type="slidenum">
              <a:rPr lang="es-ES" altLang="es-ES"/>
              <a:pPr>
                <a:defRPr/>
              </a:pPr>
              <a:t>‹Nº›</a:t>
            </a:fld>
            <a:endParaRPr lang="es-ES" altLang="es-ES" dirty="0"/>
          </a:p>
        </p:txBody>
      </p:sp>
    </p:spTree>
    <p:extLst>
      <p:ext uri="{BB962C8B-B14F-4D97-AF65-F5344CB8AC3E}">
        <p14:creationId xmlns:p14="http://schemas.microsoft.com/office/powerpoint/2010/main" val="1176851539"/>
      </p:ext>
    </p:extLst>
  </p:cSld>
  <p:clrMapOvr>
    <a:masterClrMapping/>
  </p:clrMapOvr>
  <p:transition>
    <p:random/>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3"/>
          <p:cNvSpPr>
            <a:spLocks noGrp="1"/>
          </p:cNvSpPr>
          <p:nvPr>
            <p:ph type="dt" sz="half" idx="10"/>
          </p:nvPr>
        </p:nvSpPr>
        <p:spPr/>
        <p:txBody>
          <a:bodyPr/>
          <a:lstStyle>
            <a:lvl1pPr>
              <a:defRPr/>
            </a:lvl1pPr>
          </a:lstStyle>
          <a:p>
            <a:pPr>
              <a:defRPr/>
            </a:pPr>
            <a:endParaRPr lang="es-ES"/>
          </a:p>
        </p:txBody>
      </p:sp>
      <p:sp>
        <p:nvSpPr>
          <p:cNvPr id="6" name="Footer Placeholder 4"/>
          <p:cNvSpPr>
            <a:spLocks noGrp="1"/>
          </p:cNvSpPr>
          <p:nvPr>
            <p:ph type="ftr" sz="quarter" idx="11"/>
          </p:nvPr>
        </p:nvSpPr>
        <p:spPr/>
        <p:txBody>
          <a:bodyPr/>
          <a:lstStyle>
            <a:lvl1pPr>
              <a:defRPr/>
            </a:lvl1pPr>
          </a:lstStyle>
          <a:p>
            <a:pPr>
              <a:defRPr/>
            </a:pPr>
            <a:endParaRPr lang="es-ES"/>
          </a:p>
        </p:txBody>
      </p:sp>
      <p:sp>
        <p:nvSpPr>
          <p:cNvPr id="7" name="Slide Number Placeholder 5"/>
          <p:cNvSpPr>
            <a:spLocks noGrp="1"/>
          </p:cNvSpPr>
          <p:nvPr>
            <p:ph type="sldNum" sz="quarter" idx="12"/>
          </p:nvPr>
        </p:nvSpPr>
        <p:spPr/>
        <p:txBody>
          <a:bodyPr/>
          <a:lstStyle>
            <a:lvl1pPr>
              <a:defRPr/>
            </a:lvl1pPr>
          </a:lstStyle>
          <a:p>
            <a:pPr>
              <a:defRPr/>
            </a:pPr>
            <a:fld id="{9DF6FDB1-CD44-4793-9BF5-CB33892026B9}" type="slidenum">
              <a:rPr lang="es-ES" altLang="es-ES"/>
              <a:pPr>
                <a:defRPr/>
              </a:pPr>
              <a:t>‹Nº›</a:t>
            </a:fld>
            <a:endParaRPr lang="es-ES" altLang="es-ES" dirty="0"/>
          </a:p>
        </p:txBody>
      </p:sp>
    </p:spTree>
    <p:extLst>
      <p:ext uri="{BB962C8B-B14F-4D97-AF65-F5344CB8AC3E}">
        <p14:creationId xmlns:p14="http://schemas.microsoft.com/office/powerpoint/2010/main" val="3370400817"/>
      </p:ext>
    </p:extLst>
  </p:cSld>
  <p:clrMapOvr>
    <a:masterClrMapping/>
  </p:clrMapOvr>
  <p:transition>
    <p:random/>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629842" y="2505075"/>
            <a:ext cx="3868340"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4629150" y="2505075"/>
            <a:ext cx="3887391"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3"/>
          <p:cNvSpPr>
            <a:spLocks noGrp="1"/>
          </p:cNvSpPr>
          <p:nvPr>
            <p:ph type="dt" sz="half" idx="10"/>
          </p:nvPr>
        </p:nvSpPr>
        <p:spPr/>
        <p:txBody>
          <a:bodyPr/>
          <a:lstStyle>
            <a:lvl1pPr>
              <a:defRPr/>
            </a:lvl1pPr>
          </a:lstStyle>
          <a:p>
            <a:pPr>
              <a:defRPr/>
            </a:pPr>
            <a:endParaRPr lang="es-ES"/>
          </a:p>
        </p:txBody>
      </p:sp>
      <p:sp>
        <p:nvSpPr>
          <p:cNvPr id="8" name="Footer Placeholder 4"/>
          <p:cNvSpPr>
            <a:spLocks noGrp="1"/>
          </p:cNvSpPr>
          <p:nvPr>
            <p:ph type="ftr" sz="quarter" idx="11"/>
          </p:nvPr>
        </p:nvSpPr>
        <p:spPr/>
        <p:txBody>
          <a:bodyPr/>
          <a:lstStyle>
            <a:lvl1pPr>
              <a:defRPr/>
            </a:lvl1pPr>
          </a:lstStyle>
          <a:p>
            <a:pPr>
              <a:defRPr/>
            </a:pPr>
            <a:endParaRPr lang="es-ES"/>
          </a:p>
        </p:txBody>
      </p:sp>
      <p:sp>
        <p:nvSpPr>
          <p:cNvPr id="9" name="Slide Number Placeholder 5"/>
          <p:cNvSpPr>
            <a:spLocks noGrp="1"/>
          </p:cNvSpPr>
          <p:nvPr>
            <p:ph type="sldNum" sz="quarter" idx="12"/>
          </p:nvPr>
        </p:nvSpPr>
        <p:spPr/>
        <p:txBody>
          <a:bodyPr/>
          <a:lstStyle>
            <a:lvl1pPr>
              <a:defRPr/>
            </a:lvl1pPr>
          </a:lstStyle>
          <a:p>
            <a:pPr>
              <a:defRPr/>
            </a:pPr>
            <a:fld id="{6CC9E45F-24A2-4969-B742-6240BCB847C3}" type="slidenum">
              <a:rPr lang="es-ES" altLang="es-ES"/>
              <a:pPr>
                <a:defRPr/>
              </a:pPr>
              <a:t>‹Nº›</a:t>
            </a:fld>
            <a:endParaRPr lang="es-ES" altLang="es-ES" dirty="0"/>
          </a:p>
        </p:txBody>
      </p:sp>
    </p:spTree>
    <p:extLst>
      <p:ext uri="{BB962C8B-B14F-4D97-AF65-F5344CB8AC3E}">
        <p14:creationId xmlns:p14="http://schemas.microsoft.com/office/powerpoint/2010/main" val="2933570716"/>
      </p:ext>
    </p:extLst>
  </p:cSld>
  <p:clrMapOvr>
    <a:masterClrMapping/>
  </p:clrMapOvr>
  <p:transition>
    <p:random/>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Date Placeholder 3"/>
          <p:cNvSpPr>
            <a:spLocks noGrp="1"/>
          </p:cNvSpPr>
          <p:nvPr>
            <p:ph type="dt" sz="half" idx="10"/>
          </p:nvPr>
        </p:nvSpPr>
        <p:spPr/>
        <p:txBody>
          <a:bodyPr/>
          <a:lstStyle>
            <a:lvl1pPr>
              <a:defRPr/>
            </a:lvl1pPr>
          </a:lstStyle>
          <a:p>
            <a:pPr>
              <a:defRPr/>
            </a:pPr>
            <a:endParaRPr lang="es-ES"/>
          </a:p>
        </p:txBody>
      </p:sp>
      <p:sp>
        <p:nvSpPr>
          <p:cNvPr id="4" name="Footer Placeholder 4"/>
          <p:cNvSpPr>
            <a:spLocks noGrp="1"/>
          </p:cNvSpPr>
          <p:nvPr>
            <p:ph type="ftr" sz="quarter" idx="11"/>
          </p:nvPr>
        </p:nvSpPr>
        <p:spPr/>
        <p:txBody>
          <a:bodyPr/>
          <a:lstStyle>
            <a:lvl1pPr>
              <a:defRPr/>
            </a:lvl1pPr>
          </a:lstStyle>
          <a:p>
            <a:pPr>
              <a:defRPr/>
            </a:pPr>
            <a:endParaRPr lang="es-ES"/>
          </a:p>
        </p:txBody>
      </p:sp>
      <p:sp>
        <p:nvSpPr>
          <p:cNvPr id="5" name="Slide Number Placeholder 5"/>
          <p:cNvSpPr>
            <a:spLocks noGrp="1"/>
          </p:cNvSpPr>
          <p:nvPr>
            <p:ph type="sldNum" sz="quarter" idx="12"/>
          </p:nvPr>
        </p:nvSpPr>
        <p:spPr/>
        <p:txBody>
          <a:bodyPr/>
          <a:lstStyle>
            <a:lvl1pPr>
              <a:defRPr/>
            </a:lvl1pPr>
          </a:lstStyle>
          <a:p>
            <a:pPr>
              <a:defRPr/>
            </a:pPr>
            <a:fld id="{B935FB77-53CA-4922-9535-5480B3B333D7}" type="slidenum">
              <a:rPr lang="es-ES" altLang="es-ES"/>
              <a:pPr>
                <a:defRPr/>
              </a:pPr>
              <a:t>‹Nº›</a:t>
            </a:fld>
            <a:endParaRPr lang="es-ES" altLang="es-ES" dirty="0"/>
          </a:p>
        </p:txBody>
      </p:sp>
    </p:spTree>
    <p:extLst>
      <p:ext uri="{BB962C8B-B14F-4D97-AF65-F5344CB8AC3E}">
        <p14:creationId xmlns:p14="http://schemas.microsoft.com/office/powerpoint/2010/main" val="2261314194"/>
      </p:ext>
    </p:extLst>
  </p:cSld>
  <p:clrMapOvr>
    <a:masterClrMapping/>
  </p:clrMapOvr>
  <p:transition>
    <p:random/>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es-ES"/>
          </a:p>
        </p:txBody>
      </p:sp>
      <p:sp>
        <p:nvSpPr>
          <p:cNvPr id="3" name="Footer Placeholder 4"/>
          <p:cNvSpPr>
            <a:spLocks noGrp="1"/>
          </p:cNvSpPr>
          <p:nvPr>
            <p:ph type="ftr" sz="quarter" idx="11"/>
          </p:nvPr>
        </p:nvSpPr>
        <p:spPr/>
        <p:txBody>
          <a:bodyPr/>
          <a:lstStyle>
            <a:lvl1pPr>
              <a:defRPr/>
            </a:lvl1pPr>
          </a:lstStyle>
          <a:p>
            <a:pPr>
              <a:defRPr/>
            </a:pPr>
            <a:endParaRPr lang="es-ES"/>
          </a:p>
        </p:txBody>
      </p:sp>
      <p:sp>
        <p:nvSpPr>
          <p:cNvPr id="4" name="Slide Number Placeholder 5"/>
          <p:cNvSpPr>
            <a:spLocks noGrp="1"/>
          </p:cNvSpPr>
          <p:nvPr>
            <p:ph type="sldNum" sz="quarter" idx="12"/>
          </p:nvPr>
        </p:nvSpPr>
        <p:spPr/>
        <p:txBody>
          <a:bodyPr/>
          <a:lstStyle>
            <a:lvl1pPr>
              <a:defRPr/>
            </a:lvl1pPr>
          </a:lstStyle>
          <a:p>
            <a:pPr>
              <a:defRPr/>
            </a:pPr>
            <a:fld id="{F158A9AF-3C04-4250-889F-C437CA9CB1FB}" type="slidenum">
              <a:rPr lang="es-ES" altLang="es-ES"/>
              <a:pPr>
                <a:defRPr/>
              </a:pPr>
              <a:t>‹Nº›</a:t>
            </a:fld>
            <a:endParaRPr lang="es-ES" altLang="es-ES" dirty="0"/>
          </a:p>
        </p:txBody>
      </p:sp>
    </p:spTree>
    <p:extLst>
      <p:ext uri="{BB962C8B-B14F-4D97-AF65-F5344CB8AC3E}">
        <p14:creationId xmlns:p14="http://schemas.microsoft.com/office/powerpoint/2010/main" val="8326950"/>
      </p:ext>
    </p:extLst>
  </p:cSld>
  <p:clrMapOvr>
    <a:masterClrMapping/>
  </p:clrMapOvr>
  <p:transition>
    <p:random/>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Date Placeholder 3"/>
          <p:cNvSpPr>
            <a:spLocks noGrp="1"/>
          </p:cNvSpPr>
          <p:nvPr>
            <p:ph type="dt" sz="half" idx="10"/>
          </p:nvPr>
        </p:nvSpPr>
        <p:spPr/>
        <p:txBody>
          <a:bodyPr/>
          <a:lstStyle>
            <a:lvl1pPr>
              <a:defRPr/>
            </a:lvl1pPr>
          </a:lstStyle>
          <a:p>
            <a:pPr>
              <a:defRPr/>
            </a:pPr>
            <a:endParaRPr lang="es-ES"/>
          </a:p>
        </p:txBody>
      </p:sp>
      <p:sp>
        <p:nvSpPr>
          <p:cNvPr id="6" name="Footer Placeholder 4"/>
          <p:cNvSpPr>
            <a:spLocks noGrp="1"/>
          </p:cNvSpPr>
          <p:nvPr>
            <p:ph type="ftr" sz="quarter" idx="11"/>
          </p:nvPr>
        </p:nvSpPr>
        <p:spPr/>
        <p:txBody>
          <a:bodyPr/>
          <a:lstStyle>
            <a:lvl1pPr>
              <a:defRPr/>
            </a:lvl1pPr>
          </a:lstStyle>
          <a:p>
            <a:pPr>
              <a:defRPr/>
            </a:pPr>
            <a:endParaRPr lang="es-ES"/>
          </a:p>
        </p:txBody>
      </p:sp>
      <p:sp>
        <p:nvSpPr>
          <p:cNvPr id="7" name="Slide Number Placeholder 5"/>
          <p:cNvSpPr>
            <a:spLocks noGrp="1"/>
          </p:cNvSpPr>
          <p:nvPr>
            <p:ph type="sldNum" sz="quarter" idx="12"/>
          </p:nvPr>
        </p:nvSpPr>
        <p:spPr/>
        <p:txBody>
          <a:bodyPr/>
          <a:lstStyle>
            <a:lvl1pPr>
              <a:defRPr/>
            </a:lvl1pPr>
          </a:lstStyle>
          <a:p>
            <a:pPr>
              <a:defRPr/>
            </a:pPr>
            <a:fld id="{BE06BCB4-CB63-4549-9593-D95C8F297C0D}" type="slidenum">
              <a:rPr lang="es-ES" altLang="es-ES"/>
              <a:pPr>
                <a:defRPr/>
              </a:pPr>
              <a:t>‹Nº›</a:t>
            </a:fld>
            <a:endParaRPr lang="es-ES" altLang="es-ES" dirty="0"/>
          </a:p>
        </p:txBody>
      </p:sp>
    </p:spTree>
    <p:extLst>
      <p:ext uri="{BB962C8B-B14F-4D97-AF65-F5344CB8AC3E}">
        <p14:creationId xmlns:p14="http://schemas.microsoft.com/office/powerpoint/2010/main" val="2746951338"/>
      </p:ext>
    </p:extLst>
  </p:cSld>
  <p:clrMapOvr>
    <a:masterClrMapping/>
  </p:clrMapOvr>
  <p:transition>
    <p:random/>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3887391" y="987426"/>
            <a:ext cx="462915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dirty="0" smtClean="0"/>
              <a:t>Haga clic en el icono para agregar una imagen</a:t>
            </a:r>
            <a:endParaRPr lang="en-US" noProof="0"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Date Placeholder 3"/>
          <p:cNvSpPr>
            <a:spLocks noGrp="1"/>
          </p:cNvSpPr>
          <p:nvPr>
            <p:ph type="dt" sz="half" idx="10"/>
          </p:nvPr>
        </p:nvSpPr>
        <p:spPr/>
        <p:txBody>
          <a:bodyPr/>
          <a:lstStyle>
            <a:lvl1pPr>
              <a:defRPr/>
            </a:lvl1pPr>
          </a:lstStyle>
          <a:p>
            <a:pPr>
              <a:defRPr/>
            </a:pPr>
            <a:endParaRPr lang="es-ES"/>
          </a:p>
        </p:txBody>
      </p:sp>
      <p:sp>
        <p:nvSpPr>
          <p:cNvPr id="6" name="Footer Placeholder 4"/>
          <p:cNvSpPr>
            <a:spLocks noGrp="1"/>
          </p:cNvSpPr>
          <p:nvPr>
            <p:ph type="ftr" sz="quarter" idx="11"/>
          </p:nvPr>
        </p:nvSpPr>
        <p:spPr/>
        <p:txBody>
          <a:bodyPr/>
          <a:lstStyle>
            <a:lvl1pPr>
              <a:defRPr/>
            </a:lvl1pPr>
          </a:lstStyle>
          <a:p>
            <a:pPr>
              <a:defRPr/>
            </a:pPr>
            <a:endParaRPr lang="es-ES"/>
          </a:p>
        </p:txBody>
      </p:sp>
      <p:sp>
        <p:nvSpPr>
          <p:cNvPr id="7" name="Slide Number Placeholder 5"/>
          <p:cNvSpPr>
            <a:spLocks noGrp="1"/>
          </p:cNvSpPr>
          <p:nvPr>
            <p:ph type="sldNum" sz="quarter" idx="12"/>
          </p:nvPr>
        </p:nvSpPr>
        <p:spPr/>
        <p:txBody>
          <a:bodyPr/>
          <a:lstStyle>
            <a:lvl1pPr>
              <a:defRPr/>
            </a:lvl1pPr>
          </a:lstStyle>
          <a:p>
            <a:pPr>
              <a:defRPr/>
            </a:pPr>
            <a:fld id="{BD0D2F2A-307B-4656-AE58-CBD564312048}" type="slidenum">
              <a:rPr lang="es-ES" altLang="es-ES"/>
              <a:pPr>
                <a:defRPr/>
              </a:pPr>
              <a:t>‹Nº›</a:t>
            </a:fld>
            <a:endParaRPr lang="es-ES" altLang="es-ES" dirty="0"/>
          </a:p>
        </p:txBody>
      </p:sp>
    </p:spTree>
    <p:extLst>
      <p:ext uri="{BB962C8B-B14F-4D97-AF65-F5344CB8AC3E}">
        <p14:creationId xmlns:p14="http://schemas.microsoft.com/office/powerpoint/2010/main" val="1892628651"/>
      </p:ext>
    </p:extLst>
  </p:cSld>
  <p:clrMapOvr>
    <a:masterClrMapping/>
  </p:clrMapOvr>
  <p:transition>
    <p:random/>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FFF100F5-A683-47F5-8103-C0D85DE7233F}" type="slidenum">
              <a:rPr lang="es-ES" altLang="es-ES"/>
              <a:pPr>
                <a:defRPr/>
              </a:pPr>
              <a:t>‹Nº›</a:t>
            </a:fld>
            <a:endParaRPr lang="es-ES" altLang="es-ES" dirty="0"/>
          </a:p>
        </p:txBody>
      </p:sp>
    </p:spTree>
    <p:extLst>
      <p:ext uri="{BB962C8B-B14F-4D97-AF65-F5344CB8AC3E}">
        <p14:creationId xmlns:p14="http://schemas.microsoft.com/office/powerpoint/2010/main" val="2472917147"/>
      </p:ext>
    </p:extLst>
  </p:cSld>
  <p:clrMapOvr>
    <a:masterClrMapping/>
  </p:clrMapOvr>
  <p:transition>
    <p:random/>
  </p:transition>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94663180-BDD6-403A-B344-37D714B27D4A}" type="slidenum">
              <a:rPr lang="es-ES" altLang="es-ES"/>
              <a:pPr>
                <a:defRPr/>
              </a:pPr>
              <a:t>‹Nº›</a:t>
            </a:fld>
            <a:endParaRPr lang="es-ES" altLang="es-ES" dirty="0"/>
          </a:p>
        </p:txBody>
      </p:sp>
    </p:spTree>
    <p:extLst>
      <p:ext uri="{BB962C8B-B14F-4D97-AF65-F5344CB8AC3E}">
        <p14:creationId xmlns:p14="http://schemas.microsoft.com/office/powerpoint/2010/main" val="3631866855"/>
      </p:ext>
    </p:extLst>
  </p:cSld>
  <p:clrMapOvr>
    <a:masterClrMapping/>
  </p:clrMapOvr>
  <p:transition>
    <p:random/>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type="dgm">
  <p:cSld name="Título y diagrama u organigrama">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4638"/>
            <a:ext cx="8229600" cy="1143000"/>
          </a:xfrm>
        </p:spPr>
        <p:txBody>
          <a:bodyPr/>
          <a:lstStyle/>
          <a:p>
            <a:r>
              <a:rPr lang="es-ES" smtClean="0"/>
              <a:t>Haga clic para modificar el estilo de título del patrón</a:t>
            </a:r>
            <a:endParaRPr lang="es-ES"/>
          </a:p>
        </p:txBody>
      </p:sp>
      <p:sp>
        <p:nvSpPr>
          <p:cNvPr id="3" name="Marcador de SmartArt 2"/>
          <p:cNvSpPr>
            <a:spLocks noGrp="1"/>
          </p:cNvSpPr>
          <p:nvPr>
            <p:ph type="dgm" idx="1"/>
          </p:nvPr>
        </p:nvSpPr>
        <p:spPr>
          <a:xfrm>
            <a:off x="457200" y="1600202"/>
            <a:ext cx="8229600" cy="4525963"/>
          </a:xfrm>
        </p:spPr>
        <p:txBody>
          <a:bodyPr rtlCol="0">
            <a:normAutofit/>
          </a:bodyPr>
          <a:lstStyle/>
          <a:p>
            <a:pPr lvl="0"/>
            <a:endParaRPr lang="es-ES" noProof="0" dirty="0" smtClean="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861AD657-1D5C-4DE5-96AE-81BADB5DF1C8}" type="slidenum">
              <a:rPr lang="es-ES" altLang="es-ES"/>
              <a:pPr>
                <a:defRPr/>
              </a:pPr>
              <a:t>‹Nº›</a:t>
            </a:fld>
            <a:endParaRPr lang="es-ES" altLang="es-ES" dirty="0"/>
          </a:p>
        </p:txBody>
      </p:sp>
    </p:spTree>
    <p:extLst>
      <p:ext uri="{BB962C8B-B14F-4D97-AF65-F5344CB8AC3E}">
        <p14:creationId xmlns:p14="http://schemas.microsoft.com/office/powerpoint/2010/main" val="1760431584"/>
      </p:ext>
    </p:extLst>
  </p:cSld>
  <p:clrMapOvr>
    <a:masterClrMapping/>
  </p:clrMapOvr>
  <p:transition>
    <p:random/>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2.xml"/><Relationship Id="rId13" Type="http://schemas.openxmlformats.org/officeDocument/2006/relationships/theme" Target="../theme/theme3.xml"/><Relationship Id="rId3" Type="http://schemas.openxmlformats.org/officeDocument/2006/relationships/slideLayout" Target="../slideLayouts/slideLayout27.xml"/><Relationship Id="rId7" Type="http://schemas.openxmlformats.org/officeDocument/2006/relationships/slideLayout" Target="../slideLayouts/slideLayout31.xml"/><Relationship Id="rId12" Type="http://schemas.openxmlformats.org/officeDocument/2006/relationships/slideLayout" Target="../slideLayouts/slideLayout36.xml"/><Relationship Id="rId2" Type="http://schemas.openxmlformats.org/officeDocument/2006/relationships/slideLayout" Target="../slideLayouts/slideLayout26.xml"/><Relationship Id="rId1" Type="http://schemas.openxmlformats.org/officeDocument/2006/relationships/slideLayout" Target="../slideLayouts/slideLayout25.xml"/><Relationship Id="rId6" Type="http://schemas.openxmlformats.org/officeDocument/2006/relationships/slideLayout" Target="../slideLayouts/slideLayout30.xml"/><Relationship Id="rId11" Type="http://schemas.openxmlformats.org/officeDocument/2006/relationships/slideLayout" Target="../slideLayouts/slideLayout35.xml"/><Relationship Id="rId5" Type="http://schemas.openxmlformats.org/officeDocument/2006/relationships/slideLayout" Target="../slideLayouts/slideLayout29.xml"/><Relationship Id="rId10" Type="http://schemas.openxmlformats.org/officeDocument/2006/relationships/slideLayout" Target="../slideLayouts/slideLayout34.xml"/><Relationship Id="rId4" Type="http://schemas.openxmlformats.org/officeDocument/2006/relationships/slideLayout" Target="../slideLayouts/slideLayout28.xml"/><Relationship Id="rId9" Type="http://schemas.openxmlformats.org/officeDocument/2006/relationships/slideLayout" Target="../slideLayouts/slideLayout3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E7E26"/>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28650" y="365125"/>
            <a:ext cx="78867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altLang="es-ES" smtClean="0"/>
              <a:t>Haga clic para modificar el estilo de título del patrón</a:t>
            </a:r>
            <a:endParaRPr lang="en-US" altLang="es-ES" smtClean="0"/>
          </a:p>
        </p:txBody>
      </p:sp>
      <p:sp>
        <p:nvSpPr>
          <p:cNvPr id="1027" name="Text Placeholder 2"/>
          <p:cNvSpPr>
            <a:spLocks noGrp="1"/>
          </p:cNvSpPr>
          <p:nvPr>
            <p:ph type="body" idx="1"/>
          </p:nvPr>
        </p:nvSpPr>
        <p:spPr bwMode="auto">
          <a:xfrm>
            <a:off x="628650" y="1825625"/>
            <a:ext cx="78867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altLang="es-ES" smtClean="0"/>
              <a:t>Haga clic para modificar el estilo de texto del patrón</a:t>
            </a:r>
          </a:p>
          <a:p>
            <a:pPr lvl="1"/>
            <a:r>
              <a:rPr lang="es-ES" altLang="es-ES" smtClean="0"/>
              <a:t>Segundo nivel</a:t>
            </a:r>
          </a:p>
          <a:p>
            <a:pPr lvl="2"/>
            <a:r>
              <a:rPr lang="es-ES" altLang="es-ES" smtClean="0"/>
              <a:t>Tercer nivel</a:t>
            </a:r>
          </a:p>
          <a:p>
            <a:pPr lvl="3"/>
            <a:r>
              <a:rPr lang="es-ES" altLang="es-ES" smtClean="0"/>
              <a:t>Cuarto nivel</a:t>
            </a:r>
          </a:p>
          <a:p>
            <a:pPr lvl="4"/>
            <a:r>
              <a:rPr lang="es-ES" altLang="es-ES" smtClean="0"/>
              <a:t>Quinto nivel</a:t>
            </a:r>
            <a:endParaRPr lang="en-US" altLang="es-ES" smtClean="0"/>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prstClr val="black">
                    <a:tint val="75000"/>
                  </a:prstClr>
                </a:solidFill>
                <a:latin typeface="Arial" panose="020B0604020202020204" pitchFamily="34" charset="0"/>
              </a:defRPr>
            </a:lvl1pPr>
          </a:lstStyle>
          <a:p>
            <a:pPr>
              <a:defRPr/>
            </a:pPr>
            <a:endParaRPr lang="es-ES"/>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prstClr val="black">
                    <a:tint val="75000"/>
                  </a:prstClr>
                </a:solidFill>
                <a:latin typeface="Arial" panose="020B0604020202020204" pitchFamily="34" charset="0"/>
              </a:defRPr>
            </a:lvl1pPr>
          </a:lstStyle>
          <a:p>
            <a:pPr>
              <a:defRPr/>
            </a:pPr>
            <a:endParaRPr lang="es-ES"/>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defRPr>
            </a:lvl1pPr>
          </a:lstStyle>
          <a:p>
            <a:pPr>
              <a:defRPr/>
            </a:pPr>
            <a:fld id="{C56E01EC-3EA6-4E34-AD26-ABBC497E33A6}" type="slidenum">
              <a:rPr lang="es-ES" altLang="es-ES"/>
              <a:pPr>
                <a:defRPr/>
              </a:pPr>
              <a:t>‹Nº›</a:t>
            </a:fld>
            <a:endParaRPr lang="es-ES" altLang="es-ES" dirty="0"/>
          </a:p>
        </p:txBody>
      </p:sp>
    </p:spTree>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 id="2147483685" r:id="rId12"/>
  </p:sldLayoutIdLst>
  <p:transition>
    <p:random/>
  </p:transition>
  <p:timing>
    <p:tnLst>
      <p:par>
        <p:cTn id="1" dur="indefinite" restart="never" nodeType="tmRoot"/>
      </p:par>
    </p:tnLst>
  </p:timing>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FE7E26"/>
        </a:solidFill>
        <a:effectLst/>
      </p:bgPr>
    </p:bg>
    <p:spTree>
      <p:nvGrpSpPr>
        <p:cNvPr id="1" name=""/>
        <p:cNvGrpSpPr/>
        <p:nvPr/>
      </p:nvGrpSpPr>
      <p:grpSpPr>
        <a:xfrm>
          <a:off x="0" y="0"/>
          <a:ext cx="0" cy="0"/>
          <a:chOff x="0" y="0"/>
          <a:chExt cx="0" cy="0"/>
        </a:xfrm>
      </p:grpSpPr>
      <p:sp>
        <p:nvSpPr>
          <p:cNvPr id="3074" name="Title Placeholder 1"/>
          <p:cNvSpPr>
            <a:spLocks noGrp="1"/>
          </p:cNvSpPr>
          <p:nvPr>
            <p:ph type="title"/>
          </p:nvPr>
        </p:nvSpPr>
        <p:spPr bwMode="auto">
          <a:xfrm>
            <a:off x="628650" y="365125"/>
            <a:ext cx="78867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altLang="es-ES" smtClean="0"/>
              <a:t>Haga clic para modificar el estilo de título del patrón</a:t>
            </a:r>
            <a:endParaRPr lang="en-US" altLang="es-ES" smtClean="0"/>
          </a:p>
        </p:txBody>
      </p:sp>
      <p:sp>
        <p:nvSpPr>
          <p:cNvPr id="3075" name="Text Placeholder 2"/>
          <p:cNvSpPr>
            <a:spLocks noGrp="1"/>
          </p:cNvSpPr>
          <p:nvPr>
            <p:ph type="body" idx="1"/>
          </p:nvPr>
        </p:nvSpPr>
        <p:spPr bwMode="auto">
          <a:xfrm>
            <a:off x="628650" y="1825625"/>
            <a:ext cx="78867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altLang="es-ES" smtClean="0"/>
              <a:t>Haga clic para modificar el estilo de texto del patrón</a:t>
            </a:r>
          </a:p>
          <a:p>
            <a:pPr lvl="1"/>
            <a:r>
              <a:rPr lang="es-ES" altLang="es-ES" smtClean="0"/>
              <a:t>Segundo nivel</a:t>
            </a:r>
          </a:p>
          <a:p>
            <a:pPr lvl="2"/>
            <a:r>
              <a:rPr lang="es-ES" altLang="es-ES" smtClean="0"/>
              <a:t>Tercer nivel</a:t>
            </a:r>
          </a:p>
          <a:p>
            <a:pPr lvl="3"/>
            <a:r>
              <a:rPr lang="es-ES" altLang="es-ES" smtClean="0"/>
              <a:t>Cuarto nivel</a:t>
            </a:r>
          </a:p>
          <a:p>
            <a:pPr lvl="4"/>
            <a:r>
              <a:rPr lang="es-ES" altLang="es-ES" smtClean="0"/>
              <a:t>Quinto nivel</a:t>
            </a:r>
            <a:endParaRPr lang="en-US" altLang="es-ES" smtClean="0"/>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prstClr val="black">
                    <a:tint val="75000"/>
                  </a:prstClr>
                </a:solidFill>
                <a:latin typeface="Arial" panose="020B0604020202020204" pitchFamily="34" charset="0"/>
              </a:defRPr>
            </a:lvl1pPr>
          </a:lstStyle>
          <a:p>
            <a:pPr>
              <a:defRPr/>
            </a:pPr>
            <a:endParaRPr lang="es-ES"/>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prstClr val="black">
                    <a:tint val="75000"/>
                  </a:prstClr>
                </a:solidFill>
                <a:latin typeface="Arial" panose="020B0604020202020204" pitchFamily="34" charset="0"/>
              </a:defRPr>
            </a:lvl1pPr>
          </a:lstStyle>
          <a:p>
            <a:pPr>
              <a:defRPr/>
            </a:pPr>
            <a:endParaRPr lang="es-ES"/>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defRPr>
            </a:lvl1pPr>
          </a:lstStyle>
          <a:p>
            <a:pPr>
              <a:defRPr/>
            </a:pPr>
            <a:fld id="{5EE9ACF2-3C61-4B64-AD9B-6CC1FC0447D1}" type="slidenum">
              <a:rPr lang="es-ES" altLang="es-ES"/>
              <a:pPr>
                <a:defRPr/>
              </a:pPr>
              <a:t>‹Nº›</a:t>
            </a:fld>
            <a:endParaRPr lang="es-ES" altLang="es-ES" dirty="0"/>
          </a:p>
        </p:txBody>
      </p:sp>
    </p:spTree>
    <p:extLst>
      <p:ext uri="{BB962C8B-B14F-4D97-AF65-F5344CB8AC3E}">
        <p14:creationId xmlns:p14="http://schemas.microsoft.com/office/powerpoint/2010/main" val="2855952929"/>
      </p:ext>
    </p:extLst>
  </p:cSld>
  <p:clrMap bg1="lt1" tx1="dk1" bg2="lt2" tx2="dk2" accent1="accent1" accent2="accent2" accent3="accent3" accent4="accent4" accent5="accent5" accent6="accent6" hlink="hlink" folHlink="folHlink"/>
  <p:sldLayoutIdLst>
    <p:sldLayoutId id="2147483699" r:id="rId1"/>
    <p:sldLayoutId id="2147483700" r:id="rId2"/>
    <p:sldLayoutId id="2147483701" r:id="rId3"/>
    <p:sldLayoutId id="2147483702" r:id="rId4"/>
    <p:sldLayoutId id="2147483703" r:id="rId5"/>
    <p:sldLayoutId id="2147483704" r:id="rId6"/>
    <p:sldLayoutId id="2147483705" r:id="rId7"/>
    <p:sldLayoutId id="2147483706" r:id="rId8"/>
    <p:sldLayoutId id="2147483707" r:id="rId9"/>
    <p:sldLayoutId id="2147483708" r:id="rId10"/>
    <p:sldLayoutId id="2147483709" r:id="rId11"/>
    <p:sldLayoutId id="2147483710" r:id="rId12"/>
  </p:sldLayoutIdLst>
  <p:transition>
    <p:random/>
  </p:transition>
  <p:timing>
    <p:tnLst>
      <p:par>
        <p:cTn id="1" dur="indefinite" restart="never" nodeType="tmRoot"/>
      </p:par>
    </p:tnLst>
  </p:timing>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rgbClr val="FE7E26"/>
        </a:solidFill>
        <a:effectLst/>
      </p:bgPr>
    </p:bg>
    <p:spTree>
      <p:nvGrpSpPr>
        <p:cNvPr id="1" name=""/>
        <p:cNvGrpSpPr/>
        <p:nvPr/>
      </p:nvGrpSpPr>
      <p:grpSpPr>
        <a:xfrm>
          <a:off x="0" y="0"/>
          <a:ext cx="0" cy="0"/>
          <a:chOff x="0" y="0"/>
          <a:chExt cx="0" cy="0"/>
        </a:xfrm>
      </p:grpSpPr>
      <p:sp>
        <p:nvSpPr>
          <p:cNvPr id="2050" name="Title Placeholder 1"/>
          <p:cNvSpPr>
            <a:spLocks noGrp="1"/>
          </p:cNvSpPr>
          <p:nvPr>
            <p:ph type="title"/>
          </p:nvPr>
        </p:nvSpPr>
        <p:spPr bwMode="auto">
          <a:xfrm>
            <a:off x="628650" y="365125"/>
            <a:ext cx="78867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altLang="es-ES" smtClean="0"/>
              <a:t>Haga clic para modificar el estilo de título del patrón</a:t>
            </a:r>
            <a:endParaRPr lang="en-US" altLang="es-ES" smtClean="0"/>
          </a:p>
        </p:txBody>
      </p:sp>
      <p:sp>
        <p:nvSpPr>
          <p:cNvPr id="2051" name="Text Placeholder 2"/>
          <p:cNvSpPr>
            <a:spLocks noGrp="1"/>
          </p:cNvSpPr>
          <p:nvPr>
            <p:ph type="body" idx="1"/>
          </p:nvPr>
        </p:nvSpPr>
        <p:spPr bwMode="auto">
          <a:xfrm>
            <a:off x="628650" y="1825625"/>
            <a:ext cx="78867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altLang="es-ES" smtClean="0"/>
              <a:t>Haga clic para modificar el estilo de texto del patrón</a:t>
            </a:r>
          </a:p>
          <a:p>
            <a:pPr lvl="1"/>
            <a:r>
              <a:rPr lang="es-ES" altLang="es-ES" smtClean="0"/>
              <a:t>Segundo nivel</a:t>
            </a:r>
          </a:p>
          <a:p>
            <a:pPr lvl="2"/>
            <a:r>
              <a:rPr lang="es-ES" altLang="es-ES" smtClean="0"/>
              <a:t>Tercer nivel</a:t>
            </a:r>
          </a:p>
          <a:p>
            <a:pPr lvl="3"/>
            <a:r>
              <a:rPr lang="es-ES" altLang="es-ES" smtClean="0"/>
              <a:t>Cuarto nivel</a:t>
            </a:r>
          </a:p>
          <a:p>
            <a:pPr lvl="4"/>
            <a:r>
              <a:rPr lang="es-ES" altLang="es-ES" smtClean="0"/>
              <a:t>Quinto nivel</a:t>
            </a:r>
            <a:endParaRPr lang="en-US" altLang="es-ES" smtClean="0"/>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prstClr val="black">
                    <a:tint val="75000"/>
                  </a:prstClr>
                </a:solidFill>
                <a:latin typeface="Arial" panose="020B0604020202020204" pitchFamily="34" charset="0"/>
              </a:defRPr>
            </a:lvl1pPr>
          </a:lstStyle>
          <a:p>
            <a:pPr>
              <a:defRPr/>
            </a:pPr>
            <a:endParaRPr lang="es-ES"/>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prstClr val="black">
                    <a:tint val="75000"/>
                  </a:prstClr>
                </a:solidFill>
                <a:latin typeface="Arial" panose="020B0604020202020204" pitchFamily="34" charset="0"/>
              </a:defRPr>
            </a:lvl1pPr>
          </a:lstStyle>
          <a:p>
            <a:pPr>
              <a:defRPr/>
            </a:pPr>
            <a:endParaRPr lang="es-ES"/>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defRPr>
            </a:lvl1pPr>
          </a:lstStyle>
          <a:p>
            <a:pPr>
              <a:defRPr/>
            </a:pPr>
            <a:fld id="{6AE92D7E-DE3E-45E1-AD8A-AA4FC6E0055F}" type="slidenum">
              <a:rPr lang="es-ES" altLang="es-ES"/>
              <a:pPr>
                <a:defRPr/>
              </a:pPr>
              <a:t>‹Nº›</a:t>
            </a:fld>
            <a:endParaRPr lang="es-ES" altLang="es-ES" dirty="0"/>
          </a:p>
        </p:txBody>
      </p:sp>
    </p:spTree>
    <p:extLst>
      <p:ext uri="{BB962C8B-B14F-4D97-AF65-F5344CB8AC3E}">
        <p14:creationId xmlns:p14="http://schemas.microsoft.com/office/powerpoint/2010/main" val="2958316826"/>
      </p:ext>
    </p:extLst>
  </p:cSld>
  <p:clrMap bg1="lt1" tx1="dk1" bg2="lt2" tx2="dk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19" r:id="rId8"/>
    <p:sldLayoutId id="2147483720" r:id="rId9"/>
    <p:sldLayoutId id="2147483721" r:id="rId10"/>
    <p:sldLayoutId id="2147483722" r:id="rId11"/>
    <p:sldLayoutId id="2147483723" r:id="rId12"/>
  </p:sldLayoutIdLst>
  <p:transition>
    <p:random/>
  </p:transition>
  <p:timing>
    <p:tnLst>
      <p:par>
        <p:cTn id="1" dur="indefinite" restart="never" nodeType="tmRoot"/>
      </p:par>
    </p:tnLst>
  </p:timing>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slide" Target="slide3.xml"/><Relationship Id="rId1" Type="http://schemas.openxmlformats.org/officeDocument/2006/relationships/slideLayout" Target="../slideLayouts/slideLayout1.xml"/><Relationship Id="rId5" Type="http://schemas.openxmlformats.org/officeDocument/2006/relationships/image" Target="../media/image1.gif"/><Relationship Id="rId4" Type="http://schemas.openxmlformats.org/officeDocument/2006/relationships/audio" Target="../media/audio2.wav"/></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audio" Target="../media/audio4.wav"/><Relationship Id="rId2" Type="http://schemas.openxmlformats.org/officeDocument/2006/relationships/audio" Target="../media/audio3.wav"/><Relationship Id="rId1" Type="http://schemas.openxmlformats.org/officeDocument/2006/relationships/slideLayout" Target="../slideLayouts/slideLayout19.xml"/></Relationships>
</file>

<file path=ppt/slides/_rels/slide4.xml.rels><?xml version="1.0" encoding="UTF-8" standalone="yes"?>
<Relationships xmlns="http://schemas.openxmlformats.org/package/2006/relationships"><Relationship Id="rId3" Type="http://schemas.openxmlformats.org/officeDocument/2006/relationships/audio" Target="../media/audio4.wav"/><Relationship Id="rId2" Type="http://schemas.openxmlformats.org/officeDocument/2006/relationships/audio" Target="../media/audio3.wav"/><Relationship Id="rId1" Type="http://schemas.openxmlformats.org/officeDocument/2006/relationships/slideLayout" Target="../slideLayouts/slideLayout19.xml"/></Relationships>
</file>

<file path=ppt/slides/_rels/slide5.xml.rels><?xml version="1.0" encoding="UTF-8" standalone="yes"?>
<Relationships xmlns="http://schemas.openxmlformats.org/package/2006/relationships"><Relationship Id="rId3" Type="http://schemas.openxmlformats.org/officeDocument/2006/relationships/audio" Target="../media/audio4.wav"/><Relationship Id="rId2" Type="http://schemas.openxmlformats.org/officeDocument/2006/relationships/audio" Target="../media/audio3.wav"/><Relationship Id="rId1" Type="http://schemas.openxmlformats.org/officeDocument/2006/relationships/slideLayout" Target="../slideLayouts/slideLayout31.xml"/></Relationships>
</file>

<file path=ppt/slides/_rels/slide6.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4.wav"/><Relationship Id="rId1" Type="http://schemas.openxmlformats.org/officeDocument/2006/relationships/slideLayout" Target="../slideLayouts/slideLayout31.xml"/></Relationships>
</file>

<file path=ppt/slides/_rels/slide7.xml.rels><?xml version="1.0" encoding="UTF-8" standalone="yes"?>
<Relationships xmlns="http://schemas.openxmlformats.org/package/2006/relationships"><Relationship Id="rId3" Type="http://schemas.openxmlformats.org/officeDocument/2006/relationships/audio" Target="../media/audio4.wav"/><Relationship Id="rId2" Type="http://schemas.openxmlformats.org/officeDocument/2006/relationships/audio" Target="../media/audio3.wav"/><Relationship Id="rId1" Type="http://schemas.openxmlformats.org/officeDocument/2006/relationships/slideLayout" Target="../slideLayouts/slideLayout31.xml"/></Relationships>
</file>

<file path=ppt/slides/_rels/slide8.xml.rels><?xml version="1.0" encoding="UTF-8" standalone="yes"?>
<Relationships xmlns="http://schemas.openxmlformats.org/package/2006/relationships"><Relationship Id="rId3" Type="http://schemas.openxmlformats.org/officeDocument/2006/relationships/audio" Target="../media/audio4.wav"/><Relationship Id="rId2" Type="http://schemas.openxmlformats.org/officeDocument/2006/relationships/audio" Target="../media/audio3.wav"/><Relationship Id="rId1" Type="http://schemas.openxmlformats.org/officeDocument/2006/relationships/slideLayout" Target="../slideLayouts/slideLayout31.xml"/></Relationships>
</file>

<file path=ppt/slides/_rels/slide9.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31.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ángulo redondeado 1">
            <a:hlinkClick r:id="rId2" action="ppaction://hlinksldjump">
              <a:snd r:embed="rId3" name="suction.wav"/>
            </a:hlinkClick>
          </p:cNvPr>
          <p:cNvSpPr/>
          <p:nvPr/>
        </p:nvSpPr>
        <p:spPr>
          <a:xfrm>
            <a:off x="1403350" y="4365625"/>
            <a:ext cx="2665413" cy="93662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ES" sz="2400" dirty="0">
                <a:solidFill>
                  <a:prstClr val="black"/>
                </a:solidFill>
              </a:rPr>
              <a:t>COMENZAR JUEGO</a:t>
            </a:r>
          </a:p>
        </p:txBody>
      </p:sp>
      <p:sp>
        <p:nvSpPr>
          <p:cNvPr id="5" name="Rectángulo redondeado 4">
            <a:hlinkClick r:id="" action="ppaction://hlinkshowjump?jump=nextslide">
              <a:snd r:embed="rId4" name="type.wav"/>
            </a:hlinkClick>
          </p:cNvPr>
          <p:cNvSpPr/>
          <p:nvPr/>
        </p:nvSpPr>
        <p:spPr>
          <a:xfrm>
            <a:off x="4355976" y="4365625"/>
            <a:ext cx="2952874" cy="93662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ES" sz="2400" dirty="0">
                <a:solidFill>
                  <a:prstClr val="black"/>
                </a:solidFill>
              </a:rPr>
              <a:t>INSTRUCCIONES</a:t>
            </a:r>
          </a:p>
        </p:txBody>
      </p:sp>
      <p:sp>
        <p:nvSpPr>
          <p:cNvPr id="6" name="Rectángulo redondeado 5">
            <a:hlinkClick r:id="" action="ppaction://hlinkshowjump?jump=endshow"/>
          </p:cNvPr>
          <p:cNvSpPr/>
          <p:nvPr/>
        </p:nvSpPr>
        <p:spPr>
          <a:xfrm>
            <a:off x="3240088" y="5661025"/>
            <a:ext cx="2663825" cy="93662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ES" sz="2400" dirty="0">
                <a:solidFill>
                  <a:prstClr val="black"/>
                </a:solidFill>
              </a:rPr>
              <a:t>SALIR DEL JUEGO</a:t>
            </a:r>
          </a:p>
        </p:txBody>
      </p:sp>
      <p:pic>
        <p:nvPicPr>
          <p:cNvPr id="3" name="Imagen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03350" y="332656"/>
            <a:ext cx="5905500" cy="3897630"/>
          </a:xfrm>
          <a:prstGeom prst="rect">
            <a:avLst/>
          </a:prstGeom>
        </p:spPr>
      </p:pic>
    </p:spTree>
  </p:cSld>
  <p:clrMapOvr>
    <a:masterClrMapping/>
  </p:clrMapOvr>
  <p:transition>
    <p:random/>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ítulo 3"/>
          <p:cNvSpPr>
            <a:spLocks noGrp="1"/>
          </p:cNvSpPr>
          <p:nvPr>
            <p:ph type="title"/>
          </p:nvPr>
        </p:nvSpPr>
        <p:spPr>
          <a:xfrm>
            <a:off x="628650" y="365125"/>
            <a:ext cx="7886700" cy="5943600"/>
          </a:xfrm>
          <a:solidFill>
            <a:schemeClr val="accent4">
              <a:lumMod val="40000"/>
              <a:lumOff val="60000"/>
            </a:schemeClr>
          </a:solidFill>
        </p:spPr>
        <p:txBody>
          <a:bodyPr rtlCol="0">
            <a:normAutofit/>
          </a:bodyPr>
          <a:lstStyle/>
          <a:p>
            <a:pPr eaLnBrk="1" fontAlgn="auto" hangingPunct="1">
              <a:spcAft>
                <a:spcPts val="0"/>
              </a:spcAft>
              <a:defRPr/>
            </a:pPr>
            <a:r>
              <a:rPr lang="es-ES" sz="2400" b="1" dirty="0" smtClean="0">
                <a:latin typeface="Arial" panose="020B0604020202020204" pitchFamily="34" charset="0"/>
                <a:cs typeface="Arial" panose="020B0604020202020204" pitchFamily="34" charset="0"/>
              </a:rPr>
              <a:t>-</a:t>
            </a:r>
            <a:r>
              <a:rPr lang="es-ES" sz="2400" b="1" dirty="0">
                <a:solidFill>
                  <a:prstClr val="black"/>
                </a:solidFill>
                <a:latin typeface="Arial" panose="020B0604020202020204" pitchFamily="34" charset="0"/>
                <a:cs typeface="Arial" panose="020B0604020202020204" pitchFamily="34" charset="0"/>
              </a:rPr>
              <a:t>SI NO ACIERTAS VUELVES A LA PREGUNTA </a:t>
            </a:r>
            <a:r>
              <a:rPr lang="es-ES" sz="2400" b="1" dirty="0" smtClean="0">
                <a:solidFill>
                  <a:prstClr val="black"/>
                </a:solidFill>
                <a:latin typeface="Arial" panose="020B0604020202020204" pitchFamily="34" charset="0"/>
                <a:cs typeface="Arial" panose="020B0604020202020204" pitchFamily="34" charset="0"/>
              </a:rPr>
              <a:t>  </a:t>
            </a:r>
            <a:br>
              <a:rPr lang="es-ES" sz="2400" b="1" dirty="0" smtClean="0">
                <a:solidFill>
                  <a:prstClr val="black"/>
                </a:solidFill>
                <a:latin typeface="Arial" panose="020B0604020202020204" pitchFamily="34" charset="0"/>
                <a:cs typeface="Arial" panose="020B0604020202020204" pitchFamily="34" charset="0"/>
              </a:rPr>
            </a:br>
            <a:r>
              <a:rPr lang="es-ES" sz="2400" b="1" dirty="0">
                <a:solidFill>
                  <a:prstClr val="black"/>
                </a:solidFill>
                <a:latin typeface="Arial" panose="020B0604020202020204" pitchFamily="34" charset="0"/>
                <a:cs typeface="Arial" panose="020B0604020202020204" pitchFamily="34" charset="0"/>
              </a:rPr>
              <a:t> </a:t>
            </a:r>
            <a:r>
              <a:rPr lang="es-ES" sz="2400" b="1" dirty="0" smtClean="0">
                <a:solidFill>
                  <a:prstClr val="black"/>
                </a:solidFill>
                <a:latin typeface="Arial" panose="020B0604020202020204" pitchFamily="34" charset="0"/>
                <a:cs typeface="Arial" panose="020B0604020202020204" pitchFamily="34" charset="0"/>
              </a:rPr>
              <a:t>ANTERIOR</a:t>
            </a:r>
            <a:r>
              <a:rPr lang="es-ES" sz="2400" b="1" dirty="0">
                <a:solidFill>
                  <a:prstClr val="black"/>
                </a:solidFill>
                <a:latin typeface="Arial" panose="020B0604020202020204" pitchFamily="34" charset="0"/>
                <a:cs typeface="Arial" panose="020B0604020202020204" pitchFamily="34" charset="0"/>
              </a:rPr>
              <a:t/>
            </a:r>
            <a:br>
              <a:rPr lang="es-ES" sz="2400" b="1" dirty="0">
                <a:solidFill>
                  <a:prstClr val="black"/>
                </a:solidFill>
                <a:latin typeface="Arial" panose="020B0604020202020204" pitchFamily="34" charset="0"/>
                <a:cs typeface="Arial" panose="020B0604020202020204" pitchFamily="34" charset="0"/>
              </a:rPr>
            </a:br>
            <a:r>
              <a:rPr lang="es-ES" sz="2400" b="1" dirty="0">
                <a:solidFill>
                  <a:prstClr val="black"/>
                </a:solidFill>
                <a:latin typeface="Arial" panose="020B0604020202020204" pitchFamily="34" charset="0"/>
                <a:cs typeface="Arial" panose="020B0604020202020204" pitchFamily="34" charset="0"/>
              </a:rPr>
              <a:t>-SI APARECE UNA IMAGEN CLIKA AL RATON</a:t>
            </a:r>
            <a:br>
              <a:rPr lang="es-ES" sz="2400" b="1" dirty="0">
                <a:solidFill>
                  <a:prstClr val="black"/>
                </a:solidFill>
                <a:latin typeface="Arial" panose="020B0604020202020204" pitchFamily="34" charset="0"/>
                <a:cs typeface="Arial" panose="020B0604020202020204" pitchFamily="34" charset="0"/>
              </a:rPr>
            </a:br>
            <a:r>
              <a:rPr lang="es-ES" sz="2400" b="1" dirty="0" smtClean="0">
                <a:latin typeface="Arial" panose="020B0604020202020204" pitchFamily="34" charset="0"/>
                <a:cs typeface="Arial" panose="020B0604020202020204" pitchFamily="34" charset="0"/>
              </a:rPr>
              <a:t/>
            </a:r>
            <a:br>
              <a:rPr lang="es-ES" sz="2400" b="1" dirty="0" smtClean="0">
                <a:latin typeface="Arial" panose="020B0604020202020204" pitchFamily="34" charset="0"/>
                <a:cs typeface="Arial" panose="020B0604020202020204" pitchFamily="34" charset="0"/>
              </a:rPr>
            </a:br>
            <a:r>
              <a:rPr lang="es-ES" sz="2400" b="1" dirty="0">
                <a:latin typeface="Arial" panose="020B0604020202020204" pitchFamily="34" charset="0"/>
                <a:cs typeface="Arial" panose="020B0604020202020204" pitchFamily="34" charset="0"/>
              </a:rPr>
              <a:t> </a:t>
            </a:r>
            <a:r>
              <a:rPr lang="es-ES" sz="2400" b="1" dirty="0" smtClean="0">
                <a:latin typeface="Arial" panose="020B0604020202020204" pitchFamily="34" charset="0"/>
                <a:cs typeface="Arial" panose="020B0604020202020204" pitchFamily="34" charset="0"/>
              </a:rPr>
              <a:t>                           </a:t>
            </a:r>
            <a:r>
              <a:rPr lang="es-ES" b="1" dirty="0" smtClean="0">
                <a:solidFill>
                  <a:srgbClr val="FF0000"/>
                </a:solidFill>
                <a:latin typeface="Arial" panose="020B0604020202020204" pitchFamily="34" charset="0"/>
                <a:cs typeface="Arial" panose="020B0604020202020204" pitchFamily="34" charset="0"/>
              </a:rPr>
              <a:t>SUERTE</a:t>
            </a:r>
            <a:endParaRPr lang="es-ES" b="1" dirty="0">
              <a:solidFill>
                <a:srgbClr val="FF0000"/>
              </a:solidFill>
              <a:latin typeface="Arial" panose="020B0604020202020204" pitchFamily="34" charset="0"/>
              <a:cs typeface="Arial" panose="020B0604020202020204" pitchFamily="34" charset="0"/>
            </a:endParaRPr>
          </a:p>
        </p:txBody>
      </p:sp>
      <p:sp>
        <p:nvSpPr>
          <p:cNvPr id="5" name="Flecha derecha 4"/>
          <p:cNvSpPr/>
          <p:nvPr/>
        </p:nvSpPr>
        <p:spPr>
          <a:xfrm>
            <a:off x="6011863" y="5229225"/>
            <a:ext cx="2305050" cy="755650"/>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ES" sz="2400" b="1" dirty="0">
                <a:solidFill>
                  <a:prstClr val="black"/>
                </a:solidFill>
              </a:rPr>
              <a:t>COMENZAR</a:t>
            </a:r>
          </a:p>
        </p:txBody>
      </p:sp>
      <p:sp>
        <p:nvSpPr>
          <p:cNvPr id="8" name="Flecha izquierda 7">
            <a:hlinkClick r:id="" action="ppaction://hlinkshowjump?jump=firstslide"/>
          </p:cNvPr>
          <p:cNvSpPr/>
          <p:nvPr/>
        </p:nvSpPr>
        <p:spPr>
          <a:xfrm>
            <a:off x="1331913" y="5192713"/>
            <a:ext cx="2303462" cy="792162"/>
          </a:xfrm>
          <a:prstGeom prst="lef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ES" sz="2400" b="1" dirty="0">
                <a:solidFill>
                  <a:prstClr val="black"/>
                </a:solidFill>
              </a:rPr>
              <a:t>SALIR</a:t>
            </a:r>
          </a:p>
        </p:txBody>
      </p:sp>
    </p:spTree>
  </p:cSld>
  <p:clrMapOvr>
    <a:masterClrMapping/>
  </p:clrMapOvr>
  <p:transition>
    <p:random/>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0" name="19 Rectángulo redondeado"/>
          <p:cNvSpPr/>
          <p:nvPr/>
        </p:nvSpPr>
        <p:spPr>
          <a:xfrm>
            <a:off x="539750" y="549275"/>
            <a:ext cx="7993063" cy="1150938"/>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ES" sz="2000" b="1">
                <a:ln w="0"/>
                <a:solidFill>
                  <a:prstClr val="black"/>
                </a:solidFill>
                <a:latin typeface="Arial" panose="020B0604020202020204" pitchFamily="34" charset="0"/>
                <a:cs typeface="Arial" panose="020B0604020202020204" pitchFamily="34" charset="0"/>
              </a:rPr>
              <a:t>SEGÚN LA GUÍA TÉCNICA DE DISEÑO DE CENTRALES DE CALOR EFICIENTES, LA CLASIFICACIÓN DE  CALDERAS SEGÚN LA PRESIÓN DEL HOGAR PUEDE SER: </a:t>
            </a:r>
            <a:endParaRPr lang="es-ES" sz="2000" b="1" dirty="0">
              <a:ln w="0"/>
              <a:solidFill>
                <a:prstClr val="black"/>
              </a:solidFill>
              <a:latin typeface="Arial" panose="020B0604020202020204" pitchFamily="34" charset="0"/>
              <a:cs typeface="Arial" panose="020B0604020202020204" pitchFamily="34" charset="0"/>
            </a:endParaRPr>
          </a:p>
        </p:txBody>
      </p:sp>
      <p:sp>
        <p:nvSpPr>
          <p:cNvPr id="21" name="20 Rectángulo redondeado">
            <a:hlinkClick r:id="" action="ppaction://hlinkshowjump?jump=previousslide">
              <a:snd r:embed="rId2" name="explode.wav"/>
            </a:hlinkClick>
          </p:cNvPr>
          <p:cNvSpPr/>
          <p:nvPr/>
        </p:nvSpPr>
        <p:spPr>
          <a:xfrm>
            <a:off x="539750" y="2152650"/>
            <a:ext cx="7993063" cy="936625"/>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a:solidFill>
                  <a:prstClr val="black"/>
                </a:solidFill>
                <a:latin typeface="Arial" panose="020B0604020202020204" pitchFamily="34" charset="0"/>
                <a:cs typeface="Arial" panose="020B0604020202020204" pitchFamily="34" charset="0"/>
              </a:rPr>
              <a:t>En depresión y sobrepresión. </a:t>
            </a:r>
            <a:endParaRPr lang="es-ES" altLang="es-ES" sz="2400" dirty="0">
              <a:solidFill>
                <a:prstClr val="black"/>
              </a:solidFill>
              <a:latin typeface="Arial" panose="020B0604020202020204" pitchFamily="34" charset="0"/>
              <a:cs typeface="Arial" panose="020B0604020202020204" pitchFamily="34" charset="0"/>
            </a:endParaRPr>
          </a:p>
        </p:txBody>
      </p:sp>
      <p:sp>
        <p:nvSpPr>
          <p:cNvPr id="22" name="21 Rectángulo redondeado">
            <a:hlinkClick r:id="" action="ppaction://hlinkshowjump?jump=previousslide">
              <a:snd r:embed="rId2" name="explode.wav"/>
            </a:hlinkClick>
          </p:cNvPr>
          <p:cNvSpPr/>
          <p:nvPr/>
        </p:nvSpPr>
        <p:spPr>
          <a:xfrm>
            <a:off x="539750" y="3348038"/>
            <a:ext cx="7993063" cy="935037"/>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a:solidFill>
                  <a:prstClr val="black"/>
                </a:solidFill>
                <a:latin typeface="Arial" panose="020B0604020202020204" pitchFamily="34" charset="0"/>
                <a:cs typeface="Arial" panose="020B0604020202020204" pitchFamily="34" charset="0"/>
              </a:rPr>
              <a:t>En sobrepresión y atmosféricas. </a:t>
            </a:r>
            <a:endParaRPr lang="es-ES" altLang="es-ES" sz="2400" dirty="0">
              <a:solidFill>
                <a:prstClr val="black"/>
              </a:solidFill>
              <a:latin typeface="Arial" panose="020B0604020202020204" pitchFamily="34" charset="0"/>
              <a:cs typeface="Arial" panose="020B0604020202020204" pitchFamily="34" charset="0"/>
            </a:endParaRPr>
          </a:p>
        </p:txBody>
      </p:sp>
      <p:sp>
        <p:nvSpPr>
          <p:cNvPr id="23" name="22 Rectángulo redondeado">
            <a:hlinkClick r:id="" action="ppaction://hlinkshowjump?jump=nextslide">
              <a:snd r:embed="rId3" name="applause.wav"/>
            </a:hlinkClick>
          </p:cNvPr>
          <p:cNvSpPr/>
          <p:nvPr/>
        </p:nvSpPr>
        <p:spPr>
          <a:xfrm>
            <a:off x="539750" y="4437063"/>
            <a:ext cx="7993063" cy="865187"/>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a:solidFill>
                  <a:prstClr val="black"/>
                </a:solidFill>
                <a:latin typeface="Arial" panose="020B0604020202020204" pitchFamily="34" charset="0"/>
                <a:cs typeface="Arial" panose="020B0604020202020204" pitchFamily="34" charset="0"/>
              </a:rPr>
              <a:t>En depresión, sobrepresión y atmosféricas. </a:t>
            </a:r>
            <a:endParaRPr lang="es-ES" altLang="es-ES" sz="2400" dirty="0">
              <a:solidFill>
                <a:prstClr val="black"/>
              </a:solidFill>
              <a:latin typeface="Arial" panose="020B0604020202020204" pitchFamily="34" charset="0"/>
              <a:cs typeface="Arial" panose="020B0604020202020204" pitchFamily="34" charset="0"/>
            </a:endParaRPr>
          </a:p>
        </p:txBody>
      </p:sp>
      <p:sp>
        <p:nvSpPr>
          <p:cNvPr id="24" name="23 Rectángulo redondeado">
            <a:hlinkClick r:id="" action="ppaction://hlinkshowjump?jump=previousslide">
              <a:snd r:embed="rId2" name="explode.wav"/>
            </a:hlinkClick>
          </p:cNvPr>
          <p:cNvSpPr/>
          <p:nvPr/>
        </p:nvSpPr>
        <p:spPr>
          <a:xfrm>
            <a:off x="541338" y="5589588"/>
            <a:ext cx="7991475" cy="833437"/>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a:solidFill>
                  <a:prstClr val="black"/>
                </a:solidFill>
                <a:latin typeface="Arial" panose="020B0604020202020204" pitchFamily="34" charset="0"/>
                <a:cs typeface="Arial" panose="020B0604020202020204" pitchFamily="34" charset="0"/>
              </a:rPr>
              <a:t>En depresión y atmosféricas. </a:t>
            </a:r>
            <a:endParaRPr lang="es-ES" altLang="es-ES" sz="2400" dirty="0">
              <a:solidFill>
                <a:prstClr val="black"/>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09714966"/>
      </p:ext>
    </p:extLst>
  </p:cSld>
  <p:clrMapOvr>
    <a:masterClrMapping/>
  </p:clrMapOvr>
  <p:transition>
    <p:random/>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0" name="19 Rectángulo redondeado"/>
          <p:cNvSpPr/>
          <p:nvPr/>
        </p:nvSpPr>
        <p:spPr>
          <a:xfrm>
            <a:off x="539750" y="333375"/>
            <a:ext cx="7993063" cy="1439863"/>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ES" sz="2400" b="1">
                <a:ln w="0"/>
                <a:solidFill>
                  <a:prstClr val="black"/>
                </a:solidFill>
                <a:latin typeface="Arial" panose="020B0604020202020204" pitchFamily="34" charset="0"/>
                <a:cs typeface="Arial" panose="020B0604020202020204" pitchFamily="34" charset="0"/>
              </a:rPr>
              <a:t>SEGÚN LA GUÍA TÉCNICA DE DISEÑO DE CENTRALES DE CALOR EFICIENTES, LAS CALDERAS  ATMOSFÉRICAS SON EXCLUSIVAS PARA: </a:t>
            </a:r>
            <a:endParaRPr lang="es-ES" sz="2400" b="1" dirty="0">
              <a:ln w="0"/>
              <a:solidFill>
                <a:prstClr val="black"/>
              </a:solidFill>
              <a:latin typeface="Arial" panose="020B0604020202020204" pitchFamily="34" charset="0"/>
              <a:cs typeface="Arial" panose="020B0604020202020204" pitchFamily="34" charset="0"/>
            </a:endParaRPr>
          </a:p>
        </p:txBody>
      </p:sp>
      <p:sp>
        <p:nvSpPr>
          <p:cNvPr id="21" name="20 Rectángulo redondeado">
            <a:hlinkClick r:id="" action="ppaction://hlinkshowjump?jump=previousslide">
              <a:snd r:embed="rId2" name="explode.wav"/>
            </a:hlinkClick>
          </p:cNvPr>
          <p:cNvSpPr/>
          <p:nvPr/>
        </p:nvSpPr>
        <p:spPr>
          <a:xfrm>
            <a:off x="539750" y="2262188"/>
            <a:ext cx="7993063" cy="935037"/>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a:solidFill>
                  <a:prstClr val="black"/>
                </a:solidFill>
                <a:latin typeface="Arial" panose="020B0604020202020204" pitchFamily="34" charset="0"/>
                <a:cs typeface="Arial" panose="020B0604020202020204" pitchFamily="34" charset="0"/>
              </a:rPr>
              <a:t>Combustibles líquidos y sólidos. </a:t>
            </a:r>
            <a:endParaRPr lang="es-ES" altLang="es-ES" sz="2400" dirty="0">
              <a:solidFill>
                <a:prstClr val="black"/>
              </a:solidFill>
              <a:latin typeface="Arial" panose="020B0604020202020204" pitchFamily="34" charset="0"/>
              <a:cs typeface="Arial" panose="020B0604020202020204" pitchFamily="34" charset="0"/>
            </a:endParaRPr>
          </a:p>
        </p:txBody>
      </p:sp>
      <p:sp>
        <p:nvSpPr>
          <p:cNvPr id="22" name="21 Rectángulo redondeado">
            <a:hlinkClick r:id="" action="ppaction://hlinkshowjump?jump=nextslide">
              <a:snd r:embed="rId3" name="applause.wav"/>
            </a:hlinkClick>
          </p:cNvPr>
          <p:cNvSpPr/>
          <p:nvPr/>
        </p:nvSpPr>
        <p:spPr>
          <a:xfrm>
            <a:off x="560388" y="3502025"/>
            <a:ext cx="7993062" cy="790575"/>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a:solidFill>
                  <a:prstClr val="black"/>
                </a:solidFill>
                <a:latin typeface="Arial" panose="020B0604020202020204" pitchFamily="34" charset="0"/>
                <a:cs typeface="Arial" panose="020B0604020202020204" pitchFamily="34" charset="0"/>
              </a:rPr>
              <a:t>Combustibles gaseosos. </a:t>
            </a:r>
            <a:endParaRPr lang="es-ES" altLang="es-ES" sz="2400" dirty="0">
              <a:solidFill>
                <a:prstClr val="black"/>
              </a:solidFill>
              <a:latin typeface="Arial" panose="020B0604020202020204" pitchFamily="34" charset="0"/>
              <a:cs typeface="Arial" panose="020B0604020202020204" pitchFamily="34" charset="0"/>
            </a:endParaRPr>
          </a:p>
        </p:txBody>
      </p:sp>
      <p:sp>
        <p:nvSpPr>
          <p:cNvPr id="23" name="22 Rectángulo redondeado">
            <a:hlinkClick r:id="" action="ppaction://hlinkshowjump?jump=previousslide">
              <a:snd r:embed="rId2" name="explode.wav"/>
            </a:hlinkClick>
          </p:cNvPr>
          <p:cNvSpPr/>
          <p:nvPr/>
        </p:nvSpPr>
        <p:spPr>
          <a:xfrm>
            <a:off x="544513" y="4581525"/>
            <a:ext cx="7993062" cy="828675"/>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a:solidFill>
                  <a:prstClr val="black"/>
                </a:solidFill>
                <a:latin typeface="Arial" panose="020B0604020202020204" pitchFamily="34" charset="0"/>
                <a:cs typeface="Arial" panose="020B0604020202020204" pitchFamily="34" charset="0"/>
              </a:rPr>
              <a:t>Combustibles líquidos. </a:t>
            </a:r>
            <a:endParaRPr lang="es-ES" altLang="es-ES" sz="2400" dirty="0">
              <a:solidFill>
                <a:prstClr val="black"/>
              </a:solidFill>
              <a:latin typeface="Arial" panose="020B0604020202020204" pitchFamily="34" charset="0"/>
              <a:cs typeface="Arial" panose="020B0604020202020204" pitchFamily="34" charset="0"/>
            </a:endParaRPr>
          </a:p>
        </p:txBody>
      </p:sp>
      <p:sp>
        <p:nvSpPr>
          <p:cNvPr id="24" name="23 Rectángulo redondeado">
            <a:hlinkClick r:id="" action="ppaction://hlinkshowjump?jump=previousslide">
              <a:snd r:embed="rId2" name="explode.wav"/>
            </a:hlinkClick>
          </p:cNvPr>
          <p:cNvSpPr/>
          <p:nvPr/>
        </p:nvSpPr>
        <p:spPr>
          <a:xfrm>
            <a:off x="541338" y="5661025"/>
            <a:ext cx="7991475" cy="935038"/>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a:solidFill>
                  <a:prstClr val="black"/>
                </a:solidFill>
                <a:latin typeface="Arial" panose="020B0604020202020204" pitchFamily="34" charset="0"/>
                <a:cs typeface="Arial" panose="020B0604020202020204" pitchFamily="34" charset="0"/>
              </a:rPr>
              <a:t>Combustibles sólidos. </a:t>
            </a:r>
            <a:endParaRPr lang="es-ES" altLang="es-ES" sz="2400" dirty="0">
              <a:solidFill>
                <a:prstClr val="black"/>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189007332"/>
      </p:ext>
    </p:extLst>
  </p:cSld>
  <p:clrMapOvr>
    <a:masterClrMapping/>
  </p:clrMapOvr>
  <p:transition>
    <p:random/>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0" name="19 Rectángulo redondeado"/>
          <p:cNvSpPr/>
          <p:nvPr/>
        </p:nvSpPr>
        <p:spPr>
          <a:xfrm>
            <a:off x="539750" y="411163"/>
            <a:ext cx="7993063" cy="1150937"/>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ES" sz="2400" b="1">
                <a:ln w="0"/>
                <a:solidFill>
                  <a:prstClr val="black"/>
                </a:solidFill>
                <a:latin typeface="Arial" panose="020B0604020202020204" pitchFamily="34" charset="0"/>
                <a:cs typeface="Arial" panose="020B0604020202020204" pitchFamily="34" charset="0"/>
              </a:rPr>
              <a:t>SEGÚN LA GUÍA TÉCNICA DE DISEÑO DE CENTRALES DE CALOR EFICIENTES, LAS CHIMENEAS DE  TIRO ARTIFICIAL PUEDEN SER DE: </a:t>
            </a:r>
            <a:endParaRPr lang="es-ES" sz="2400" b="1" dirty="0">
              <a:ln w="0"/>
              <a:solidFill>
                <a:prstClr val="black"/>
              </a:solidFill>
              <a:latin typeface="Arial" panose="020B0604020202020204" pitchFamily="34" charset="0"/>
              <a:cs typeface="Arial" panose="020B0604020202020204" pitchFamily="34" charset="0"/>
            </a:endParaRPr>
          </a:p>
        </p:txBody>
      </p:sp>
      <p:sp>
        <p:nvSpPr>
          <p:cNvPr id="21" name="20 Rectángulo redondeado">
            <a:hlinkClick r:id="" action="ppaction://hlinkshowjump?jump=previousslide">
              <a:snd r:embed="rId2" name="explode.wav"/>
            </a:hlinkClick>
          </p:cNvPr>
          <p:cNvSpPr/>
          <p:nvPr/>
        </p:nvSpPr>
        <p:spPr>
          <a:xfrm>
            <a:off x="539750" y="2425700"/>
            <a:ext cx="7993063" cy="714375"/>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pt-BR" altLang="es-ES" sz="2400">
                <a:solidFill>
                  <a:prstClr val="black"/>
                </a:solidFill>
                <a:latin typeface="Arial" panose="020B0604020202020204" pitchFamily="34" charset="0"/>
                <a:cs typeface="Arial" panose="020B0604020202020204" pitchFamily="34" charset="0"/>
              </a:rPr>
              <a:t>Tiro directo o tiro indirecto. </a:t>
            </a:r>
            <a:endParaRPr lang="es-ES" altLang="es-ES" sz="2400" dirty="0">
              <a:solidFill>
                <a:prstClr val="black"/>
              </a:solidFill>
              <a:latin typeface="Arial" panose="020B0604020202020204" pitchFamily="34" charset="0"/>
              <a:cs typeface="Arial" panose="020B0604020202020204" pitchFamily="34" charset="0"/>
            </a:endParaRPr>
          </a:p>
        </p:txBody>
      </p:sp>
      <p:sp>
        <p:nvSpPr>
          <p:cNvPr id="22" name="21 Rectángulo redondeado">
            <a:hlinkClick r:id="" action="ppaction://hlinkshowjump?jump=nextslide">
              <a:snd r:embed="rId3" name="applause.wav"/>
            </a:hlinkClick>
          </p:cNvPr>
          <p:cNvSpPr/>
          <p:nvPr/>
        </p:nvSpPr>
        <p:spPr>
          <a:xfrm>
            <a:off x="539750" y="3571875"/>
            <a:ext cx="7993063" cy="720725"/>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a:solidFill>
                  <a:prstClr val="black"/>
                </a:solidFill>
                <a:latin typeface="Arial" panose="020B0604020202020204" pitchFamily="34" charset="0"/>
                <a:cs typeface="Arial" panose="020B0604020202020204" pitchFamily="34" charset="0"/>
              </a:rPr>
              <a:t>Tiro forzado o tiro inducido. </a:t>
            </a:r>
            <a:endParaRPr lang="es-ES" altLang="es-ES" sz="2400" dirty="0">
              <a:solidFill>
                <a:prstClr val="black"/>
              </a:solidFill>
              <a:latin typeface="Arial" panose="020B0604020202020204" pitchFamily="34" charset="0"/>
              <a:cs typeface="Arial" panose="020B0604020202020204" pitchFamily="34" charset="0"/>
            </a:endParaRPr>
          </a:p>
        </p:txBody>
      </p:sp>
      <p:sp>
        <p:nvSpPr>
          <p:cNvPr id="23" name="22 Rectángulo redondeado">
            <a:hlinkClick r:id="" action="ppaction://hlinkshowjump?jump=previousslide">
              <a:snd r:embed="rId2" name="explode.wav"/>
            </a:hlinkClick>
          </p:cNvPr>
          <p:cNvSpPr/>
          <p:nvPr/>
        </p:nvSpPr>
        <p:spPr>
          <a:xfrm>
            <a:off x="539750" y="4565650"/>
            <a:ext cx="7993063" cy="647700"/>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a:solidFill>
                  <a:prstClr val="black"/>
                </a:solidFill>
                <a:latin typeface="Arial" panose="020B0604020202020204" pitchFamily="34" charset="0"/>
                <a:cs typeface="Arial" panose="020B0604020202020204" pitchFamily="34" charset="0"/>
              </a:rPr>
              <a:t>Tiro extractivo o tiro inducido. </a:t>
            </a:r>
            <a:endParaRPr lang="es-ES" altLang="es-ES" sz="2400" dirty="0">
              <a:solidFill>
                <a:prstClr val="black"/>
              </a:solidFill>
              <a:latin typeface="Arial" panose="020B0604020202020204" pitchFamily="34" charset="0"/>
              <a:cs typeface="Arial" panose="020B0604020202020204" pitchFamily="34" charset="0"/>
            </a:endParaRPr>
          </a:p>
        </p:txBody>
      </p:sp>
      <p:sp>
        <p:nvSpPr>
          <p:cNvPr id="24" name="23 Rectángulo redondeado">
            <a:hlinkClick r:id="" action="ppaction://hlinkshowjump?jump=previousslide">
              <a:snd r:embed="rId2" name="explode.wav"/>
            </a:hlinkClick>
          </p:cNvPr>
          <p:cNvSpPr/>
          <p:nvPr/>
        </p:nvSpPr>
        <p:spPr>
          <a:xfrm>
            <a:off x="541338" y="5589588"/>
            <a:ext cx="7991475" cy="719137"/>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pt-BR" altLang="es-ES" sz="2400">
                <a:solidFill>
                  <a:prstClr val="black"/>
                </a:solidFill>
                <a:latin typeface="Arial" panose="020B0604020202020204" pitchFamily="34" charset="0"/>
                <a:cs typeface="Arial" panose="020B0604020202020204" pitchFamily="34" charset="0"/>
              </a:rPr>
              <a:t>Tiro forzado o tiro fijo. </a:t>
            </a:r>
            <a:endParaRPr lang="es-ES" altLang="es-ES" sz="2400" dirty="0">
              <a:solidFill>
                <a:prstClr val="black"/>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378532773"/>
      </p:ext>
    </p:extLst>
  </p:cSld>
  <p:clrMapOvr>
    <a:masterClrMapping/>
  </p:clrMapOvr>
  <p:transition>
    <p:random/>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0" name="19 Rectángulo redondeado"/>
          <p:cNvSpPr/>
          <p:nvPr/>
        </p:nvSpPr>
        <p:spPr>
          <a:xfrm>
            <a:off x="522288" y="115888"/>
            <a:ext cx="7993062" cy="1800225"/>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ES" sz="1600" b="1">
                <a:ln w="0"/>
                <a:solidFill>
                  <a:prstClr val="black"/>
                </a:solidFill>
                <a:latin typeface="Arial" panose="020B0604020202020204" pitchFamily="34" charset="0"/>
                <a:cs typeface="Arial" panose="020B0604020202020204" pitchFamily="34" charset="0"/>
              </a:rPr>
              <a:t>SEGÚN LA GUÍA TÉCNICA DE DISEÑO DE CENTRALES DE CALOR EFICIENTES, EN LAS CALDERAS DE CONDENSACIÓN SE APROVECHA ENERGÉTICAMENTE EL CALOR DESPRENDIDO EN LA CONDENSACIÓN DEL VAPOR DE AGUA EN LOS HUMOS. A IGUALDAD DE CONDICIONES DE COMBUSTIÓN, ¿CUÁL ES EL ORDEN DE LA TEMPERATURA DE CONDENSACIÓN DE LOS HUMOS (PUNTO DE ROCÍO) EN FUNCIÓN DE LOS COMBUSTIBLES EMPLEADOS? </a:t>
            </a:r>
            <a:endParaRPr lang="es-ES" sz="1600" b="1" dirty="0">
              <a:ln w="0"/>
              <a:solidFill>
                <a:prstClr val="black"/>
              </a:solidFill>
              <a:latin typeface="Arial" panose="020B0604020202020204" pitchFamily="34" charset="0"/>
              <a:cs typeface="Arial" panose="020B0604020202020204" pitchFamily="34" charset="0"/>
            </a:endParaRPr>
          </a:p>
        </p:txBody>
      </p:sp>
      <p:sp>
        <p:nvSpPr>
          <p:cNvPr id="21" name="20 Rectángulo redondeado">
            <a:hlinkClick r:id="" action="ppaction://hlinkshowjump?jump=nextslide">
              <a:snd r:embed="rId2" name="applause.wav"/>
            </a:hlinkClick>
          </p:cNvPr>
          <p:cNvSpPr/>
          <p:nvPr/>
        </p:nvSpPr>
        <p:spPr>
          <a:xfrm>
            <a:off x="539750" y="2205038"/>
            <a:ext cx="7993063" cy="720725"/>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a:solidFill>
                  <a:prstClr val="black"/>
                </a:solidFill>
                <a:latin typeface="Arial" panose="020B0604020202020204" pitchFamily="34" charset="0"/>
                <a:cs typeface="Arial" panose="020B0604020202020204" pitchFamily="34" charset="0"/>
              </a:rPr>
              <a:t>La mayor es la de gas natural, luego la de propano y la menor la de gasóleo. </a:t>
            </a:r>
            <a:endParaRPr lang="es-ES" altLang="es-ES" sz="2400" dirty="0">
              <a:solidFill>
                <a:prstClr val="black"/>
              </a:solidFill>
              <a:latin typeface="Arial" panose="020B0604020202020204" pitchFamily="34" charset="0"/>
              <a:cs typeface="Arial" panose="020B0604020202020204" pitchFamily="34" charset="0"/>
            </a:endParaRPr>
          </a:p>
        </p:txBody>
      </p:sp>
      <p:sp>
        <p:nvSpPr>
          <p:cNvPr id="22" name="21 Rectángulo redondeado">
            <a:hlinkClick r:id="" action="ppaction://hlinkshowjump?jump=previousslide">
              <a:snd r:embed="rId3" name="explode.wav"/>
            </a:hlinkClick>
          </p:cNvPr>
          <p:cNvSpPr/>
          <p:nvPr/>
        </p:nvSpPr>
        <p:spPr>
          <a:xfrm>
            <a:off x="539750" y="3365500"/>
            <a:ext cx="7993063" cy="739775"/>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a:solidFill>
                  <a:prstClr val="black"/>
                </a:solidFill>
                <a:latin typeface="Arial" panose="020B0604020202020204" pitchFamily="34" charset="0"/>
                <a:cs typeface="Arial" panose="020B0604020202020204" pitchFamily="34" charset="0"/>
              </a:rPr>
              <a:t>La mayor es la de propano, luego la de gas natural y la menor la de gasóleo. </a:t>
            </a:r>
            <a:endParaRPr lang="es-ES" altLang="es-ES" sz="2400" dirty="0">
              <a:solidFill>
                <a:prstClr val="black"/>
              </a:solidFill>
              <a:latin typeface="Arial" panose="020B0604020202020204" pitchFamily="34" charset="0"/>
              <a:cs typeface="Arial" panose="020B0604020202020204" pitchFamily="34" charset="0"/>
            </a:endParaRPr>
          </a:p>
        </p:txBody>
      </p:sp>
      <p:sp>
        <p:nvSpPr>
          <p:cNvPr id="23" name="22 Rectángulo redondeado">
            <a:hlinkClick r:id="" action="ppaction://hlinkshowjump?jump=previousslide">
              <a:snd r:embed="rId3" name="explode.wav"/>
            </a:hlinkClick>
          </p:cNvPr>
          <p:cNvSpPr/>
          <p:nvPr/>
        </p:nvSpPr>
        <p:spPr>
          <a:xfrm>
            <a:off x="539750" y="4481513"/>
            <a:ext cx="7993063" cy="720725"/>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a:solidFill>
                  <a:prstClr val="black"/>
                </a:solidFill>
                <a:latin typeface="Arial" panose="020B0604020202020204" pitchFamily="34" charset="0"/>
                <a:cs typeface="Arial" panose="020B0604020202020204" pitchFamily="34" charset="0"/>
              </a:rPr>
              <a:t>La mayor es la de gasóleo, luego la de propano y la menor la de gas natural. </a:t>
            </a:r>
            <a:endParaRPr lang="es-ES" altLang="es-ES" sz="2400" dirty="0">
              <a:solidFill>
                <a:prstClr val="black"/>
              </a:solidFill>
              <a:latin typeface="Arial" panose="020B0604020202020204" pitchFamily="34" charset="0"/>
              <a:cs typeface="Arial" panose="020B0604020202020204" pitchFamily="34" charset="0"/>
            </a:endParaRPr>
          </a:p>
        </p:txBody>
      </p:sp>
      <p:sp>
        <p:nvSpPr>
          <p:cNvPr id="24" name="23 Rectángulo redondeado">
            <a:hlinkClick r:id="" action="ppaction://hlinkshowjump?jump=previousslide">
              <a:snd r:embed="rId3" name="explode.wav"/>
            </a:hlinkClick>
          </p:cNvPr>
          <p:cNvSpPr/>
          <p:nvPr/>
        </p:nvSpPr>
        <p:spPr>
          <a:xfrm>
            <a:off x="520700" y="5589588"/>
            <a:ext cx="7991475" cy="719137"/>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a:solidFill>
                  <a:prstClr val="black"/>
                </a:solidFill>
                <a:latin typeface="Arial" panose="020B0604020202020204" pitchFamily="34" charset="0"/>
                <a:cs typeface="Arial" panose="020B0604020202020204" pitchFamily="34" charset="0"/>
              </a:rPr>
              <a:t>La mayor es la de gas natural, luego la de gasóleo y la menor la de propano. </a:t>
            </a:r>
            <a:endParaRPr lang="es-ES" altLang="es-ES" sz="2400" dirty="0">
              <a:solidFill>
                <a:prstClr val="black"/>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28310166"/>
      </p:ext>
    </p:extLst>
  </p:cSld>
  <p:clrMapOvr>
    <a:masterClrMapping/>
  </p:clrMapOvr>
  <p:transition>
    <p:rand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0" name="19 Rectángulo redondeado"/>
          <p:cNvSpPr/>
          <p:nvPr/>
        </p:nvSpPr>
        <p:spPr>
          <a:xfrm>
            <a:off x="539750" y="260350"/>
            <a:ext cx="7993063" cy="1439863"/>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ES" b="1">
                <a:ln w="0"/>
                <a:solidFill>
                  <a:prstClr val="black"/>
                </a:solidFill>
                <a:latin typeface="Arial" panose="020B0604020202020204" pitchFamily="34" charset="0"/>
                <a:cs typeface="Arial" panose="020B0604020202020204" pitchFamily="34" charset="0"/>
              </a:rPr>
              <a:t>SEGÚN LA GUÍA TÉCNICA DE DISEÑO DE CENTRALES DE CALOR EFICIENTES, PARA EVITAR LOS PROBLEMAS DE CONDENSACIONES EN EL INTERIOR DE LAS CALDERAS, SE DEBE GARANTIZAR QUE LAS SUPERFICIES DE SU CIRCUITO DE HUMOS: </a:t>
            </a:r>
            <a:endParaRPr lang="es-ES" b="1" dirty="0">
              <a:ln w="0"/>
              <a:solidFill>
                <a:prstClr val="black"/>
              </a:solidFill>
              <a:latin typeface="Arial" panose="020B0604020202020204" pitchFamily="34" charset="0"/>
              <a:cs typeface="Arial" panose="020B0604020202020204" pitchFamily="34" charset="0"/>
            </a:endParaRPr>
          </a:p>
        </p:txBody>
      </p:sp>
      <p:sp>
        <p:nvSpPr>
          <p:cNvPr id="21" name="20 Rectángulo redondeado">
            <a:hlinkClick r:id="" action="ppaction://hlinkshowjump?jump=previousslide">
              <a:snd r:embed="rId2" name="explode.wav"/>
            </a:hlinkClick>
          </p:cNvPr>
          <p:cNvSpPr/>
          <p:nvPr/>
        </p:nvSpPr>
        <p:spPr>
          <a:xfrm>
            <a:off x="539750" y="2205038"/>
            <a:ext cx="7993063" cy="720725"/>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a:solidFill>
                  <a:prstClr val="black"/>
                </a:solidFill>
                <a:latin typeface="Arial" panose="020B0604020202020204" pitchFamily="34" charset="0"/>
                <a:cs typeface="Arial" panose="020B0604020202020204" pitchFamily="34" charset="0"/>
              </a:rPr>
              <a:t>Estén por debajo de la temperatura de combustión. </a:t>
            </a:r>
            <a:endParaRPr lang="es-ES" altLang="es-ES" sz="2400" dirty="0">
              <a:solidFill>
                <a:prstClr val="black"/>
              </a:solidFill>
              <a:latin typeface="Arial" panose="020B0604020202020204" pitchFamily="34" charset="0"/>
              <a:cs typeface="Arial" panose="020B0604020202020204" pitchFamily="34" charset="0"/>
            </a:endParaRPr>
          </a:p>
        </p:txBody>
      </p:sp>
      <p:sp>
        <p:nvSpPr>
          <p:cNvPr id="22" name="21 Rectángulo redondeado">
            <a:hlinkClick r:id="" action="ppaction://hlinkshowjump?jump=previousslide">
              <a:snd r:embed="rId2" name="explode.wav"/>
            </a:hlinkClick>
          </p:cNvPr>
          <p:cNvSpPr/>
          <p:nvPr/>
        </p:nvSpPr>
        <p:spPr>
          <a:xfrm>
            <a:off x="539750" y="3357563"/>
            <a:ext cx="7993063" cy="792162"/>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a:solidFill>
                  <a:prstClr val="black"/>
                </a:solidFill>
                <a:latin typeface="Arial" panose="020B0604020202020204" pitchFamily="34" charset="0"/>
                <a:cs typeface="Arial" panose="020B0604020202020204" pitchFamily="34" charset="0"/>
              </a:rPr>
              <a:t>Estén por debajo de las temperaturas de rocío. </a:t>
            </a:r>
            <a:endParaRPr lang="es-ES" altLang="es-ES" sz="2400" dirty="0">
              <a:solidFill>
                <a:prstClr val="black"/>
              </a:solidFill>
              <a:latin typeface="Arial" panose="020B0604020202020204" pitchFamily="34" charset="0"/>
              <a:cs typeface="Arial" panose="020B0604020202020204" pitchFamily="34" charset="0"/>
            </a:endParaRPr>
          </a:p>
        </p:txBody>
      </p:sp>
      <p:sp>
        <p:nvSpPr>
          <p:cNvPr id="23" name="22 Rectángulo redondeado">
            <a:hlinkClick r:id="" action="ppaction://hlinkshowjump?jump=nextslide">
              <a:snd r:embed="rId3" name="applause.wav"/>
            </a:hlinkClick>
          </p:cNvPr>
          <p:cNvSpPr/>
          <p:nvPr/>
        </p:nvSpPr>
        <p:spPr>
          <a:xfrm>
            <a:off x="539750" y="4581525"/>
            <a:ext cx="7993063" cy="720725"/>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a:solidFill>
                  <a:prstClr val="black"/>
                </a:solidFill>
                <a:latin typeface="Arial" panose="020B0604020202020204" pitchFamily="34" charset="0"/>
                <a:cs typeface="Arial" panose="020B0604020202020204" pitchFamily="34" charset="0"/>
              </a:rPr>
              <a:t>Estén por encima de las temperaturas de rocío. </a:t>
            </a:r>
            <a:endParaRPr lang="es-ES" altLang="es-ES" sz="2400" dirty="0">
              <a:solidFill>
                <a:prstClr val="black"/>
              </a:solidFill>
              <a:latin typeface="Arial" panose="020B0604020202020204" pitchFamily="34" charset="0"/>
              <a:cs typeface="Arial" panose="020B0604020202020204" pitchFamily="34" charset="0"/>
            </a:endParaRPr>
          </a:p>
        </p:txBody>
      </p:sp>
      <p:sp>
        <p:nvSpPr>
          <p:cNvPr id="24" name="23 Rectángulo redondeado">
            <a:hlinkClick r:id="" action="ppaction://hlinkshowjump?jump=previousslide">
              <a:snd r:embed="rId2" name="explode.wav"/>
            </a:hlinkClick>
          </p:cNvPr>
          <p:cNvSpPr/>
          <p:nvPr/>
        </p:nvSpPr>
        <p:spPr>
          <a:xfrm>
            <a:off x="541338" y="5732463"/>
            <a:ext cx="7991475" cy="720725"/>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a:solidFill>
                  <a:prstClr val="black"/>
                </a:solidFill>
                <a:latin typeface="Arial" panose="020B0604020202020204" pitchFamily="34" charset="0"/>
                <a:cs typeface="Arial" panose="020B0604020202020204" pitchFamily="34" charset="0"/>
              </a:rPr>
              <a:t>Caigan drásticamente hasta la temperatura ambiente. </a:t>
            </a:r>
            <a:endParaRPr lang="es-ES" altLang="es-ES" sz="2400" dirty="0">
              <a:solidFill>
                <a:prstClr val="black"/>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03560200"/>
      </p:ext>
    </p:extLst>
  </p:cSld>
  <p:clrMapOvr>
    <a:masterClrMapping/>
  </p:clrMapOvr>
  <p:transition>
    <p:random/>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0" name="19 Rectángulo redondeado"/>
          <p:cNvSpPr/>
          <p:nvPr/>
        </p:nvSpPr>
        <p:spPr>
          <a:xfrm>
            <a:off x="539750" y="260350"/>
            <a:ext cx="7993063" cy="1439863"/>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ES" sz="2400" b="1">
                <a:ln w="0"/>
                <a:solidFill>
                  <a:prstClr val="black"/>
                </a:solidFill>
                <a:latin typeface="Arial" panose="020B0604020202020204" pitchFamily="34" charset="0"/>
                <a:cs typeface="Arial" panose="020B0604020202020204" pitchFamily="34" charset="0"/>
              </a:rPr>
              <a:t>SEGÚN LA GUÍA TÉCNICA DE DISEÑO DE CENTRALES DE CALOR EFICIENTES, CADA CALDERA  DISPONDRÁ, COMO MÍNIMO, DE LOS SIGUIENTES TERMOSTATOS: </a:t>
            </a:r>
            <a:endParaRPr lang="es-ES" sz="2400" b="1" dirty="0">
              <a:ln w="0"/>
              <a:solidFill>
                <a:prstClr val="black"/>
              </a:solidFill>
              <a:latin typeface="Arial" panose="020B0604020202020204" pitchFamily="34" charset="0"/>
              <a:cs typeface="Arial" panose="020B0604020202020204" pitchFamily="34" charset="0"/>
            </a:endParaRPr>
          </a:p>
        </p:txBody>
      </p:sp>
      <p:sp>
        <p:nvSpPr>
          <p:cNvPr id="21" name="20 Rectángulo redondeado">
            <a:hlinkClick r:id="" action="ppaction://hlinkshowjump?jump=previousslide">
              <a:snd r:embed="rId2" name="explode.wav"/>
            </a:hlinkClick>
          </p:cNvPr>
          <p:cNvSpPr/>
          <p:nvPr/>
        </p:nvSpPr>
        <p:spPr>
          <a:xfrm>
            <a:off x="539750" y="2132013"/>
            <a:ext cx="7993063" cy="936625"/>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a:solidFill>
                  <a:prstClr val="black"/>
                </a:solidFill>
                <a:latin typeface="Arial" panose="020B0604020202020204" pitchFamily="34" charset="0"/>
                <a:cs typeface="Arial" panose="020B0604020202020204" pitchFamily="34" charset="0"/>
              </a:rPr>
              <a:t>Termostato de seguridad. </a:t>
            </a:r>
            <a:endParaRPr lang="es-ES" altLang="es-ES" sz="2400" dirty="0">
              <a:solidFill>
                <a:prstClr val="black"/>
              </a:solidFill>
              <a:latin typeface="Arial" panose="020B0604020202020204" pitchFamily="34" charset="0"/>
              <a:cs typeface="Arial" panose="020B0604020202020204" pitchFamily="34" charset="0"/>
            </a:endParaRPr>
          </a:p>
        </p:txBody>
      </p:sp>
      <p:sp>
        <p:nvSpPr>
          <p:cNvPr id="22" name="21 Rectángulo redondeado">
            <a:hlinkClick r:id="" action="ppaction://hlinkshowjump?jump=previousslide">
              <a:snd r:embed="rId2" name="explode.wav"/>
            </a:hlinkClick>
          </p:cNvPr>
          <p:cNvSpPr/>
          <p:nvPr/>
        </p:nvSpPr>
        <p:spPr>
          <a:xfrm>
            <a:off x="539750" y="3284538"/>
            <a:ext cx="7993063" cy="1009650"/>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a:solidFill>
                  <a:prstClr val="black"/>
                </a:solidFill>
                <a:latin typeface="Arial" panose="020B0604020202020204" pitchFamily="34" charset="0"/>
                <a:cs typeface="Arial" panose="020B0604020202020204" pitchFamily="34" charset="0"/>
              </a:rPr>
              <a:t>Termostato de humos y termostato de seguridad. </a:t>
            </a:r>
            <a:endParaRPr lang="es-ES" altLang="es-ES" sz="2400" dirty="0">
              <a:solidFill>
                <a:prstClr val="black"/>
              </a:solidFill>
              <a:latin typeface="Arial" panose="020B0604020202020204" pitchFamily="34" charset="0"/>
              <a:cs typeface="Arial" panose="020B0604020202020204" pitchFamily="34" charset="0"/>
            </a:endParaRPr>
          </a:p>
        </p:txBody>
      </p:sp>
      <p:sp>
        <p:nvSpPr>
          <p:cNvPr id="23" name="22 Rectángulo redondeado">
            <a:hlinkClick r:id="" action="ppaction://hlinkshowjump?jump=previousslide">
              <a:snd r:embed="rId2" name="explode.wav"/>
            </a:hlinkClick>
          </p:cNvPr>
          <p:cNvSpPr/>
          <p:nvPr/>
        </p:nvSpPr>
        <p:spPr>
          <a:xfrm>
            <a:off x="539750" y="4508500"/>
            <a:ext cx="7993063" cy="938213"/>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a:solidFill>
                  <a:prstClr val="black"/>
                </a:solidFill>
                <a:latin typeface="Arial" panose="020B0604020202020204" pitchFamily="34" charset="0"/>
                <a:cs typeface="Arial" panose="020B0604020202020204" pitchFamily="34" charset="0"/>
              </a:rPr>
              <a:t>Termostatos de funcionamiento, termostato de seguridad, termostato de humos y termostato de aire ambiente. </a:t>
            </a:r>
            <a:endParaRPr lang="es-ES" altLang="es-ES" sz="2400" dirty="0">
              <a:solidFill>
                <a:prstClr val="black"/>
              </a:solidFill>
              <a:latin typeface="Arial" panose="020B0604020202020204" pitchFamily="34" charset="0"/>
              <a:cs typeface="Arial" panose="020B0604020202020204" pitchFamily="34" charset="0"/>
            </a:endParaRPr>
          </a:p>
        </p:txBody>
      </p:sp>
      <p:sp>
        <p:nvSpPr>
          <p:cNvPr id="24" name="23 Rectángulo redondeado">
            <a:hlinkClick r:id="" action="ppaction://hlinkshowjump?jump=nextslide">
              <a:snd r:embed="rId3" name="applause.wav"/>
            </a:hlinkClick>
          </p:cNvPr>
          <p:cNvSpPr/>
          <p:nvPr/>
        </p:nvSpPr>
        <p:spPr>
          <a:xfrm>
            <a:off x="539750" y="5661025"/>
            <a:ext cx="7991475" cy="896938"/>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a:solidFill>
                  <a:prstClr val="black"/>
                </a:solidFill>
                <a:latin typeface="Arial" panose="020B0604020202020204" pitchFamily="34" charset="0"/>
                <a:cs typeface="Arial" panose="020B0604020202020204" pitchFamily="34" charset="0"/>
              </a:rPr>
              <a:t>Termostatos de funcionamiento, termostato de seguridad y termostato de humos. </a:t>
            </a:r>
            <a:endParaRPr lang="es-ES" altLang="es-ES" sz="2400" dirty="0">
              <a:solidFill>
                <a:prstClr val="black"/>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74496056"/>
      </p:ext>
    </p:extLst>
  </p:cSld>
  <p:clrMapOvr>
    <a:masterClrMapping/>
  </p:clrMapOvr>
  <p:transition>
    <p:random/>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6036" y="0"/>
            <a:ext cx="7051928" cy="6858000"/>
          </a:xfrm>
          <a:prstGeom prst="rect">
            <a:avLst/>
          </a:prstGeom>
        </p:spPr>
      </p:pic>
    </p:spTree>
    <p:extLst>
      <p:ext uri="{BB962C8B-B14F-4D97-AF65-F5344CB8AC3E}">
        <p14:creationId xmlns:p14="http://schemas.microsoft.com/office/powerpoint/2010/main" val="2609742567"/>
      </p:ext>
    </p:extLst>
  </p:cSld>
  <p:clrMapOvr>
    <a:masterClrMapping/>
  </p:clrMapOvr>
  <p:transition>
    <p:random/>
  </p:transition>
</p:sld>
</file>

<file path=ppt/theme/theme1.xml><?xml version="1.0" encoding="utf-8"?>
<a:theme xmlns:a="http://schemas.openxmlformats.org/drawingml/2006/main" name="Office Theme">
  <a:themeElements>
    <a:clrScheme name="Tema de Office">
      <a:dk1>
        <a:sysClr val="windowText" lastClr="000000"/>
      </a:dk1>
      <a:lt1>
        <a:sysClr val="window" lastClr="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0563C1"/>
      </a:hlink>
      <a:folHlink>
        <a:srgbClr val="954F72"/>
      </a:folHlink>
    </a:clrScheme>
    <a:fontScheme name="Tema d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ema d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AE6F2518-B084-4896-AF52-66CC2144AA26}"/>
    </a:ext>
  </a:extLst>
</a:theme>
</file>

<file path=ppt/theme/theme2.xml><?xml version="1.0" encoding="utf-8"?>
<a:theme xmlns:a="http://schemas.openxmlformats.org/drawingml/2006/main" name="2_Office Theme">
  <a:themeElements>
    <a:clrScheme name="Tema de Office">
      <a:dk1>
        <a:sysClr val="windowText" lastClr="000000"/>
      </a:dk1>
      <a:lt1>
        <a:sysClr val="window" lastClr="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0563C1"/>
      </a:hlink>
      <a:folHlink>
        <a:srgbClr val="954F72"/>
      </a:folHlink>
    </a:clrScheme>
    <a:fontScheme name="Tema d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ema d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AE6F2518-B084-4896-AF52-66CC2144AA26}"/>
    </a:ext>
  </a:extLst>
</a:theme>
</file>

<file path=ppt/theme/theme3.xml><?xml version="1.0" encoding="utf-8"?>
<a:theme xmlns:a="http://schemas.openxmlformats.org/drawingml/2006/main" name="1_Office Theme">
  <a:themeElements>
    <a:clrScheme name="Tema de Office">
      <a:dk1>
        <a:sysClr val="windowText" lastClr="000000"/>
      </a:dk1>
      <a:lt1>
        <a:sysClr val="window" lastClr="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0563C1"/>
      </a:hlink>
      <a:folHlink>
        <a:srgbClr val="954F72"/>
      </a:folHlink>
    </a:clrScheme>
    <a:fontScheme name="Tema d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ema d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AE6F2518-B084-4896-AF52-66CC2144AA26}"/>
    </a:ext>
  </a:extLst>
</a:theme>
</file>

<file path=ppt/theme/theme4.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313</TotalTime>
  <Words>418</Words>
  <Application>Microsoft Office PowerPoint</Application>
  <PresentationFormat>Presentación en pantalla (4:3)</PresentationFormat>
  <Paragraphs>36</Paragraphs>
  <Slides>9</Slides>
  <Notes>0</Notes>
  <HiddenSlides>0</HiddenSlides>
  <MMClips>0</MMClips>
  <ScaleCrop>false</ScaleCrop>
  <HeadingPairs>
    <vt:vector size="6" baseType="variant">
      <vt:variant>
        <vt:lpstr>Fuentes usadas</vt:lpstr>
      </vt:variant>
      <vt:variant>
        <vt:i4>3</vt:i4>
      </vt:variant>
      <vt:variant>
        <vt:lpstr>Tema</vt:lpstr>
      </vt:variant>
      <vt:variant>
        <vt:i4>3</vt:i4>
      </vt:variant>
      <vt:variant>
        <vt:lpstr>Títulos de diapositiva</vt:lpstr>
      </vt:variant>
      <vt:variant>
        <vt:i4>9</vt:i4>
      </vt:variant>
    </vt:vector>
  </HeadingPairs>
  <TitlesOfParts>
    <vt:vector size="15" baseType="lpstr">
      <vt:lpstr>Arial</vt:lpstr>
      <vt:lpstr>Calibri Light</vt:lpstr>
      <vt:lpstr>Calibri</vt:lpstr>
      <vt:lpstr>Office Theme</vt:lpstr>
      <vt:lpstr>2_Office Theme</vt:lpstr>
      <vt:lpstr>1_Office Theme</vt:lpstr>
      <vt:lpstr>Presentación de PowerPoint</vt:lpstr>
      <vt:lpstr>-SI NO ACIERTAS VUELVES A LA PREGUNTA     ANTERIOR -SI APARECE UNA IMAGEN CLIKA AL RATON                              SUERTE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The houze!</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Windows</dc:creator>
  <cp:lastModifiedBy>Cuenta Microsoft</cp:lastModifiedBy>
  <cp:revision>44</cp:revision>
  <dcterms:created xsi:type="dcterms:W3CDTF">2014-09-11T18:25:39Z</dcterms:created>
  <dcterms:modified xsi:type="dcterms:W3CDTF">2023-07-21T02:54:00Z</dcterms:modified>
</cp:coreProperties>
</file>