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6"/>
  </p:notesMasterIdLst>
  <p:sldIdLst>
    <p:sldId id="299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47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DB3B629-60E8-4A36-8DA9-27825386BDE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836972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090DA-7061-44D0-8C3A-DD72CCA40C9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35375240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A800E-6080-4168-9AFB-BE0334D760B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39754297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52DDD-DDD0-4EBB-B3E6-C464D79815D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83006017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BFC4F-DA69-4AAE-A9F0-61AA1DBE5A0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98172793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3687A-1874-454F-9926-2FE3175AB2F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99286426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755D8-AC9C-497A-A299-3648A32B225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60436910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53796-2D51-4AD9-90CF-D2B70E4AD8A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4429004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4D477-186C-4CC6-ACB2-15BF45F0A74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22783712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DE6EC-F6A7-4CFD-929A-6D7C067DBC0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63923928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A8941-195F-4B6C-8A24-B6908FC71F0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77472890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6BB2E-EDA0-4CC9-8007-9620721FEF0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73326101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25ED5-1DE0-4B07-9E9E-A6A42534776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64880937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0AF97-176B-4DEB-A329-30316F86FDE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4309560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EE4AD-A591-42ED-9FFE-37667D5986E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503820478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4DC55-2E67-4517-8877-1F96C1FFB68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25663268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28C27-3B09-423F-8BC7-84789E64BFF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23010284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B5682-411B-477C-A242-CE2BCB38560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929112398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18441-E038-4890-8EF0-482E226A53D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8353302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99F22-11ED-4DBA-91EC-60C65BC4772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21499011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C881C-F7F3-40F9-862D-FB04536E661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80409776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E7FB9-8783-4903-B5F7-6FE9BFD7407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52223625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F7BD6-9C71-4022-AE6D-DE42590B582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67371401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21F3B8-FA4D-49E8-A780-3C9370542CD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86546505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39A44-1FDA-4C7A-A125-03F9549B28D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46246163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4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4EC847F-5F45-4CD2-B2FA-D18E7FAA1E4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4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58D096A-F0D5-4B70-9B9D-B7078073341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suctio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283968" y="4365625"/>
            <a:ext cx="302488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569" y="260648"/>
            <a:ext cx="5905500" cy="389763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5827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INSTALACIONES PROVISIONALES Y TEMPORALES DE OBRAS, LOS CABLES ELÉCTRICOS PARA INSTALACIONES INTERIORES SERÁN: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Tensión mínima asignada de 450/750 V aptos para servicios móviles y fijos.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718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Tensión mínima asignada de 300/500 V aptos para servicios móviles.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Tensión mínima asignada de 0,6/1 kV aptos para servicios móviles.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Tensión mínima asignada de 450/750 V aptos para servicios móviles.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4"/>
            <a:ext cx="7993063" cy="1468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INSTALACIONES EN QUIRÓFANOS, SALAS DE ANESTESIA Y DEMÁS DEPENDENCIAS DONDE PUEDAN USARSE ANESTÉSICOS U OTROS PRODUCTOS INFLAMABLES SERÁN CONSIDERADOS COMO: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Locales con riesgo de corrosión Clase II.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Locales con riesgo de incendio o explosión Clase 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Locales con riesgo de incendio o explosión Clase II.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Locales con riesgo de corrosión Clase III.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260649"/>
            <a:ext cx="7993062" cy="150465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LAS INSTALACIONES EN QUIRÓFANOS, LA IMPEDANCIA ENTRE EL EMBARRADO COMÚN DE PUESTA A TIERRA DE CADA QUIRÓFANO O SALA DE INTERVENCIÓN Y LAS CONEXIONES A MASA, O LOS CONTACTOS DE TIERRA DE LAS BASES DE TOMA DE CORRIENTE, NO DEBERÁ EXCEDER DE: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0,2 ohmios.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ohmios.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ohmio.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ohmios.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CONDUCTOR QUE UNE EL EMBARRADO DE EQUIPOTENCIALIDAD CON LA PUESTA A TIERRA EN CONEXIONES EQUIPOTENCIALES DE QUIRÓFANOS, TENDRÁ UNA SECCIÓN MÍNIMA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708275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 mm².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mm².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mm².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 mm².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INSTALACIÓN ELÉCTRICA EN QUIRÓFANOS Y SALAS DE INTERVENCIÓN, EL NÚMERO MÍNIMO DE TRANSFORMADORES DE AISLAMIENTO O DE SEPARACIÓN DE CIRCUITOS QUE SE DISPONDRÁN SERÁ: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Uno por cada 2 quirófanos.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Uno por cada 3 quirófanos.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Uno por quirófano.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es obligatorio el empleo de estos dispositivos.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CONDUCTORES SECUNDARIOS QUE ALIMENTAN UN SOLO MOTOR QUE TRABAJA EN SERVICIO INTERMITENTE SE PODRÁN DIMENSIONAR PARA UNA INTENSIDAD MAYOR O IGUAL AL: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85 % de la intensidad a plena carga del motor.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150 % de la intensidad a plena carga del motor.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50 % de la intensidad a plena carga del motor.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125 % de la intensidad a plena carga del motor.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DISPOSITIVO QUE PROTEGE AL MOTOR CONTRA LA FALTA DE TENSIÓN PUEDE PROTEGER: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un solo motor.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más de un motor si al menos los motores instalados están en un mismo local y la suma de las potencias absorbidas no es superior a 30 kW.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más de un motor si al menos los motores instalados están en un mismo local y la suma de las potencias absorbidas no es superior a 25 kW.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más de un motor si al menos los motores instalados están en un mismo local y cada uno de ellos queda automáticamente en el estado inicial de arranque después de una falta de tensión.</a:t>
            </a:r>
            <a:endParaRPr lang="es-ES" altLang="es-E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NECESITARÁ LA CONFORMIDAD DE LA EMPRESA DISTRIBUIDORA DE ENERGÍA CUANDO LA RED DE DISTRIBUCIÓN ALIMENTE 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 de poca inercia.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 para frenado.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8810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 de arranque instantáneo.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Motores de combustión interna.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TRANSFORMADORES QUE PUEDAN ESTAR AL ALCANCE DE PERSONAS NO ESPECIALIZADAS ESTARÁN CONSTRUIDOS O SITUADOS DE MANERA QUE LOS ARROLLAMIENTOS O PARTES EN TENSIÓN ACCESIBLES NO SUPEREN:</a:t>
            </a:r>
            <a:endParaRPr lang="es-ES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V.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 V.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08029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 V.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 V.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TRANSFORMADORES EN INSTALACIÓN FIJA PROVISTOS DE LIMITADOR DE TEMPERATURA PODRÁN MONTARSE SOBRE PARTES COMBUSTIBLES, SI SU POTENCIA NO EXCEDE DE: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6218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2.500 VA.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60388" y="3502025"/>
            <a:ext cx="7993062" cy="7905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3.000 VA.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828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3.500 VA.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2.000 VA.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36" y="0"/>
            <a:ext cx="7051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936967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581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Calibri Light</vt:lpstr>
      <vt:lpstr>Calibri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45</cp:revision>
  <dcterms:created xsi:type="dcterms:W3CDTF">2014-09-11T18:25:39Z</dcterms:created>
  <dcterms:modified xsi:type="dcterms:W3CDTF">2023-07-24T03:32:16Z</dcterms:modified>
</cp:coreProperties>
</file>