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03" r:id="rId4"/>
    <p:sldId id="308" r:id="rId5"/>
    <p:sldId id="305" r:id="rId6"/>
    <p:sldId id="301" r:id="rId7"/>
    <p:sldId id="307" r:id="rId8"/>
    <p:sldId id="309" r:id="rId9"/>
    <p:sldId id="304" r:id="rId10"/>
    <p:sldId id="306" r:id="rId11"/>
    <p:sldId id="310" r:id="rId12"/>
    <p:sldId id="302" r:id="rId13"/>
    <p:sldId id="3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3EFECC1-A889-4C40-933A-821891D405D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567410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13850-99F1-456E-A997-4DB5098F06A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9434454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3B16F-436D-48BE-A18C-9913EC253DB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7578793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C14F7-7F33-482A-9BD9-2F4DBF1B288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6946756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82286-B92D-4FF7-9A12-93D50F6B07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7267327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72A55-91B0-4665-9E11-5048CE4C284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5248320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20A77-8FB3-4086-9DEC-FF338B9E92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6830263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D83A1-3EB2-4F5A-A1DB-64C68941894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676674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15E6C-9C63-4C44-9DBC-E670F189667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9851540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09EA-43EE-4932-B851-1BB8247837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1121827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BD46-B469-4382-934D-040F74B9FC3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6276872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DEBA3-0CE0-419B-A69D-5D51FA1EE9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4070094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4448-BF90-4BFB-AE61-667DACCB2EB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3667240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E5C8220-E627-45B2-9B16-32BAD13E262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27984" y="4365625"/>
            <a:ext cx="2880866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45880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0700" y="188640"/>
            <a:ext cx="7993062" cy="14239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 TRES OBJETIVOS PRINCIPALES PARA EL EMPLEO DE SISTEMAS DE CONTROL DE ALUMBRADO ARTIFICIAL EN RESPUESTA A LA LUZ NATURAL, QUE SON: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Ahorro de energía, economía de costes y confort del usuario.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Gama de colores, economía de costes y confort del usuario.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Ahorro de energía, gama de colores y confort del usuario.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Ahorro de energía, economía de costes y gama de colores.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27164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AFIRMACIÓN 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603526"/>
            <a:ext cx="7993063" cy="11031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luminancia se expresa en cd/m² mientras que las uniformidades, como relación entre luminancias, se expresan en metros.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5099" y="2935456"/>
            <a:ext cx="7993063" cy="11144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luminancia se expresa en cd/m² mientras que las uniformidades, como relación entre luminancias, carecen de unidades.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328948"/>
            <a:ext cx="7993063" cy="111776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luminancia se expresa en cd/m² mientras que las uniformidades, como relación entre luminancias, se expresan en centímetros.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106923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luminancia se expresa en cd/m² mientras que las uniformidades, como relación entre luminancias, se expresan en kilómetros.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CASO DE PROYECTORES, ADEMÁS DE CUIDAR CON ESMERO SU APUNTAMIENTO, SE PREVERÁ: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8593" y="2041029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distribución métrica de las luminarias.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49" y="3058865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distribución paramétrica de las luminarias.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148138"/>
            <a:ext cx="7993063" cy="129708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instalación de rejillas, para lúmenes y otros dispositivos que controlen la dirección del flujo luminoso emitido, reduciendo el deslumbramiento y la contaminación luminosa.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0181" y="5941019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distribución fotométrica de las luminarias.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DE LAS POSIBLES SOLUCIONES QUE PERMITE REDUCIR EL RESPLANDOR LUMINOSO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Encender las iluminancias publicitarias y ornamentales a partir de una hora determinada.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Dirigir la luz en sentido descendente y no ascendente, sobre todo en iluminación de edificios y monumentos.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Usar luz en exceso.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Utilizar en el alumbrado público luminarias con valores máximos de emisión de luz por encima de la horizontal.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CUÁL DE LAS SIGUIENTES DESCRIPCIONES SE CORRESPONDE CON UNA TEMPERATURA DE COLOR CÁLIDO: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Aspecto blanco-amarillento Tc &gt; 5.300 ºK.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Tonalidad blanco-azulado Tc &gt; 5.300 ºK.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Apariencia blanco-neutro 3.300 ºK &lt; Tc ≤ 5.300 ºK.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Aspecto blanco-amarillento Tc ≤ 3.300 ºK.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16632"/>
            <a:ext cx="7993063" cy="86350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ENTIENDE POR ILUMINANCIA O NIVEL DE ILUMINANCIA: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cantidad de flujo luminoso (lúmenes) emitido por más de una fuente de luz, que llega vertical u horizontalmente a una superficie, dividida por dicha superficie, siendo su unidad de medida el lumen.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cantidad de flujo luminoso (lúmenes) emitido por una fuente de luz, que llega vertical u horizontalmente a una superficie, dividida por dicha superficie, siendo su unidad de medida el lumen.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87495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cantidad de flujo luminoso (lúmenes) emitido por una fuente de luz, que llega vertical u horizontalmente a una superficie, dividida por dicha superficie, siendo su unidad de medida el lux.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cantidad de flujo luminoso (lúmenes) emitido por más de una fuente de luz, que llega vertical u horizontalmente a una superficie, dividida por dicha superficie, siendo su unidad de medida el lux.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NIVEL DE ILUMINANCIA DEBE FIJARSE EN FUNCIÓN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de tarea a realizar (necesidades de agudeza visual).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condiciones ambientales.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duración de la actividad.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las anteriores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TIPO DE ACTIVIDAD, LAS ILUMINANCIAS A CONSIDERAR SERÁN: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Horizontales o verticales.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Transversales o verticales.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Conductores o dieléctricos.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Inductivas o reactivas.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AFIRMACIÓN 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confort visual queda afectado positivamente por un exceso de grandes diferencias de la luminancia fuera de las zonas del campo de visión.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confort visual queda afectado negativamente por un exceso de grandes diferencias de la luminancia en las zonas del campo de visión.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confort visual queda afectado negativamente por un exceso de grandes diferencias de la luminancia fuera de las zonas del campo de visión.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confort visual queda afectado positivamente por un exceso de grandes diferencias de la luminancia en las zonas del campo de visión.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ENERGÍA LUMINOSA EMITIDA EN LONGITUDES DE ONDA DE 380 NM: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al color amarillo.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al color azul.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al color verde.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al color rojo.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42404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713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49</cp:revision>
  <dcterms:created xsi:type="dcterms:W3CDTF">2014-09-11T18:25:39Z</dcterms:created>
  <dcterms:modified xsi:type="dcterms:W3CDTF">2023-07-25T02:38:54Z</dcterms:modified>
</cp:coreProperties>
</file>