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3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79" autoAdjust="0"/>
    <p:restoredTop sz="94660"/>
  </p:normalViewPr>
  <p:slideViewPr>
    <p:cSldViewPr>
      <p:cViewPr varScale="1">
        <p:scale>
          <a:sx n="65" d="100"/>
          <a:sy n="65" d="100"/>
        </p:scale>
        <p:origin x="128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07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D6E5ABCB-768B-41D8-BA09-64C5C6A4997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93318142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DF4D62-110C-4E8B-AC28-C1D9FFA94EA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475294199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068407-F04A-4109-AD45-B5C21BCF517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623084931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41A78D-4B8F-4E44-BF11-A9B524E5D0B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281566064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7372C8-D2C5-4C28-A169-2ED6883F065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626682044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6B1A27-868C-457F-B01D-3CC428103A7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379190025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680BF5-AF56-4F53-82F2-4F2169F1534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373306376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FA2AE5-9325-4339-B019-B2862C52C54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740698998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A050ED-DB04-47E1-8915-3D2FC2891C3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223389210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E08EB7-5EE9-462B-9FBA-A1DF93BDD1E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854836871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CCE7DC-31B5-48C5-9A23-75EC0A68C77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693377843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9EBA4-8089-4457-823C-A26677DBD93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984772891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4D16D0-A862-458E-9D18-C2027972596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705174385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43EA1630-1045-4C83-81EE-325A21B8884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  <p:sldLayoutId id="2147483747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94C8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" action="ppaction://hlinkshowjump?jump=nextslide">
              <a:snd r:embed="rId2" name="chimes.wav"/>
            </a:hlinkClick>
          </p:cNvPr>
          <p:cNvSpPr/>
          <p:nvPr/>
        </p:nvSpPr>
        <p:spPr>
          <a:xfrm>
            <a:off x="1547813" y="5589588"/>
            <a:ext cx="2665412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5292725" y="5589588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404664"/>
            <a:ext cx="7620000" cy="502920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23528" y="2123771"/>
            <a:ext cx="8712968" cy="2449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1.- En Osakidetza, para todos los tipos de jornada, excepto la nocturna, el trabajo efectivo anual a realizar en concepto de jornada ordinaria será de</a:t>
            </a:r>
            <a:r>
              <a:rPr lang="es-ES" sz="16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1592 horas.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1433 horas.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1447 horas.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1492 horas.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15169" y="3090132"/>
            <a:ext cx="8713663" cy="3601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79512" y="2387241"/>
            <a:ext cx="8784976" cy="21861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2.- Podrá acogerse a la exención de trabajo nocturno el personal mayor de</a:t>
            </a:r>
            <a:r>
              <a:rPr lang="es-ES" sz="16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60 años.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55 años.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50 años.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62 años.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30334" y="3480296"/>
            <a:ext cx="8713663" cy="3601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51520" y="1992036"/>
            <a:ext cx="8784976" cy="2346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3.- Al personal mayor de 60 años que preste sus servicios en régimen de turnos rotatorios se le aplicará a la hora nocturna el factor multiplicador que se señala a continuación:</a:t>
            </a: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1,15.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1,25.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1,20.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1,10.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44015" y="3248943"/>
            <a:ext cx="8713663" cy="3601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23528" y="2387241"/>
            <a:ext cx="8496944" cy="1820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4.- Con carácter general, la jornada normalizada diaria será de:</a:t>
            </a: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6 horas.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6 horas y 30 minutos.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7 horas.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7 horas y 30 minutos.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06809" y="3453714"/>
            <a:ext cx="8713663" cy="3601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51520" y="1545536"/>
            <a:ext cx="8712968" cy="2449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5.- En el ámbito de </a:t>
            </a:r>
            <a:r>
              <a:rPr lang="es-ES" sz="1600" b="1" dirty="0" err="1">
                <a:ea typeface="Calibri" panose="020F0502020204030204" pitchFamily="34" charset="0"/>
                <a:cs typeface="Times New Roman" panose="02020603050405020304" pitchFamily="18" charset="0"/>
              </a:rPr>
              <a:t>osakidetza</a:t>
            </a: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, durante el disfrute por el personal de las vacaciones reglamentarias:</a:t>
            </a: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No se podrá hacer uso de las licencias, pero sí de los permisos.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Se podrá hacer uso de las licencias, en los casos establecidos.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No se podrá hacer uso de las licencias o permisos retribuidos.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Se podrá hacer uso de las licencias o permisos, sin retribución.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72007" y="3248943"/>
            <a:ext cx="8713663" cy="3601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79512" y="2204210"/>
            <a:ext cx="8784976" cy="21861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6.- Mantener al paciente en bipedestación está indicado para:</a:t>
            </a: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La realización de una punción lumbar.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La realización de pruebas ginecológica.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La realización de pruebas radiológicas.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Cambios posturales.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80369" y="3717032"/>
            <a:ext cx="8713663" cy="3601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23528" y="2518975"/>
            <a:ext cx="8568952" cy="1820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7.- Describa la posición genupectoral:</a:t>
            </a: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De rodillas e inclinado hacia delante.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Boca abajo.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Tumbado de lado en posición fetal.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Boca arriba con manos en el pecho.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72007" y="2924944"/>
            <a:ext cx="8713663" cy="3601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51520" y="2387241"/>
            <a:ext cx="8712968" cy="1820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8.- Los arneses de uso en pacientes:</a:t>
            </a: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Son desechados tras su uso.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Se utilizan para inmovilizar al paciente.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Tras su uso por el paciente se envían a la lavandería.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Son de talla única.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32427" y="3429000"/>
            <a:ext cx="8713663" cy="3601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79512" y="2255506"/>
            <a:ext cx="8712968" cy="1820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9.- El ecógrafo realiza exploraciones utilizando:</a:t>
            </a: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Ondas electromagnéticas.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Ultrasonidos.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Rayos X.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Ninguna de las respuestas anteriores es correcta.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9528" y="2985474"/>
            <a:ext cx="8713663" cy="3601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23528" y="1772816"/>
            <a:ext cx="8712968" cy="2346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10.- Defina temperatura de ignición:</a:t>
            </a: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Temperatura a la cual una sustancia comienza a desprender vapores en cantidad suficiente para mantener la combustión.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Temperatura a la cual una sustancia puede llegar a arder en determinadas condiciones ambientales.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Temperatura a la cual una sustancia empieza a arder espontáneamente.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Ninguna de las anteriores afirmaciones es correcta.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34680" y="3356992"/>
            <a:ext cx="8713663" cy="3601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36" y="0"/>
            <a:ext cx="7051928" cy="6858000"/>
          </a:xfrm>
          <a:prstGeom prst="rect">
            <a:avLst/>
          </a:prstGeom>
        </p:spPr>
      </p:pic>
    </p:spTree>
  </p:cSld>
  <p:clrMapOvr>
    <a:masterClrMapping/>
  </p:clrMapOvr>
  <p:transition>
    <p:random/>
  </p:transition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336</TotalTime>
  <Words>330</Words>
  <Application>Microsoft Office PowerPoint</Application>
  <PresentationFormat>Presentación en pantalla (4:3)</PresentationFormat>
  <Paragraphs>56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6" baseType="lpstr">
      <vt:lpstr>Arial</vt:lpstr>
      <vt:lpstr>Calibri Light</vt:lpstr>
      <vt:lpstr>Calibri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48</cp:revision>
  <dcterms:created xsi:type="dcterms:W3CDTF">2014-09-11T18:25:39Z</dcterms:created>
  <dcterms:modified xsi:type="dcterms:W3CDTF">2026-04-14T21:41:39Z</dcterms:modified>
</cp:coreProperties>
</file>