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99" r:id="rId2"/>
    <p:sldId id="300" r:id="rId3"/>
    <p:sldId id="383" r:id="rId4"/>
    <p:sldId id="384" r:id="rId5"/>
    <p:sldId id="385" r:id="rId6"/>
    <p:sldId id="386" r:id="rId7"/>
    <p:sldId id="387" r:id="rId8"/>
    <p:sldId id="388" r:id="rId9"/>
    <p:sldId id="389" r:id="rId10"/>
    <p:sldId id="390" r:id="rId11"/>
    <p:sldId id="391" r:id="rId12"/>
    <p:sldId id="392" r:id="rId13"/>
    <p:sldId id="393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E7E2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05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22124BA7-C4B5-4995-824D-F640CDB9389A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746894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06C220-88C3-4674-8CD5-AF6A126B375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6884270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07FF58-8D12-4732-BA9A-960F8102FB6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861687252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568F792-40C4-43F7-A710-1570FA5156D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962117164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21F284-3BA6-4809-9527-1F5B4C4C5F9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96591880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71206F-5AEC-4C88-BB0A-9185018B9338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132830376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F9C6FA-67B8-476B-9724-E7740D078FF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997286563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239E8F-E4BE-4B55-866E-0772AEDC626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67169408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15E59E-4C7F-482B-A8BC-EFE9AFA3ACA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70195239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BA29F0-5EFA-4508-93DD-18C2AF9DD09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93145836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F109E4-6CD9-4CA9-A996-B90490E2918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17801279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DC4747-AF48-4E69-8640-2A5DB55D0AB5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06395431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1CA0E3-38DC-4E90-813B-D3B2C15D8E5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462641048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E7E2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2D65EB58-DAD1-43A5-BF1A-6C7F7FE4475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coi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356100" y="4365625"/>
            <a:ext cx="2952750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240088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46063"/>
            <a:ext cx="5905500" cy="3897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8378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DRENAJES QUIRÚRGICOS: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1988840"/>
            <a:ext cx="7993063" cy="71943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drenajes colectores o activos se suelen utilizar para heridas abdominales grandes o infectadas.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1663"/>
            <a:ext cx="7993063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drenajes simples o pasivos se conectan a bolsas colectoras o a sistemas de aspiración por vacío.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720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drenaje de Kher se utiliza para drenar el conducto pancreático.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444976"/>
            <a:ext cx="7991475" cy="72032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Penrose es un tipo de drenaje activo que actúa por capilaridad.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CARACTERÍSTICAS ANTROPOMÉTRICAS DEL RECIÉN NACIDO: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9191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peso medio al nacer en nuestro entorno es de entre 2.000-2.400 g.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108031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valores de estos parámetros deben encontrarse dentro de los percentiles 10-90 de las curvas de crecimiento de la población estudiada.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8163" y="4869160"/>
            <a:ext cx="7993062" cy="72008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valores medios del perímetro craneal oscilan entre 37-40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6020520"/>
            <a:ext cx="7991475" cy="72003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longitud media es de entre 40-47 cm.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1" y="312678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VALORACIÓN DE APGAR SE EVALÚA…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18496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minuto, a los 5 minutos, y a veces, a los 10 minutos de nacer.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7927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minuto, a los 10 minutos, y a veces, a los 15 minutos de nacer.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1" y="4509120"/>
            <a:ext cx="7993062" cy="7925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minuto, a los 3 minutos, y a veces, a los 8 minutos de nacer.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660529"/>
            <a:ext cx="7991475" cy="79149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 minuto, a los 2 minutos, y a veces, a los 15 minutos de nacer.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SEGÚN V. HENDERSON, NECESIDAD DE SEGURIDAD EN PACIENTES CON ACCIDENTE CEREBROVASCULAR NO IMPLICA: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de traumatismo.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996952"/>
            <a:ext cx="7993063" cy="79082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de cansancio en el desempeño del rol del cuidador.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19575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Dolor.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611560" y="5159060"/>
            <a:ext cx="7991475" cy="5032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Riesgo de deterioro de la integridad cutánea.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AGENTE CAUSAL MÁS FRECUENTE DEL HERPES GENITAL ES: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bacteria herpes de tipo 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Citomegalovirus.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virus herpes de tipo II.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4436" y="5445125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Haemophilus ducheyi.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614363"/>
            <a:ext cx="7993062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DENTRO DE LOS XENOTRASPLANTES, EL ANIMAL MÁS UTILIZADO ES EL…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Cerdo.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Murino.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Primate.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ALIMENTOS Y NUTRIENTES ES INCORRECTO: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proteínas esenciales son las que no sintetiza el organismo.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72107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han identificado 20 aminoácidos imprescindibles para el ser humano.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437410"/>
            <a:ext cx="7993062" cy="115183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minerales potasio y sodio tienen funciones idénticas: equilibrio ácido-base e hídrico, función nerviosa y formación del jugo gástrico.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877272"/>
            <a:ext cx="7991475" cy="681484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Entre los ácidos grasos insaturados se encuentra el aceite de coco.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62071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DIETA HIPOCALÓRICA: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respuestas tercera y cuarta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reduce el aporte energético total.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aumenta siempre el número de comidas al día.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introducen siempre preparados alimenticios y batidos.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5492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LAS NÁUSEAS Y LOS VÓMITOS AL ADMINISTRAR LA NUTRICIÓN ENTERAL PUEDEN INDICAR: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Todas son correctas.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Deficiencia de nutrientes.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44513" y="4292600"/>
            <a:ext cx="7993062" cy="5048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velocidad de perfusión es demasiado rápida.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27050" y="5157788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Acidez gástrica.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12763" y="622300"/>
            <a:ext cx="7993062" cy="9334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>
                <a:ln w="0"/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ADMINISTRACIÓN DE ENEMAS DE LIMPIEZA:</a:t>
            </a: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 colocará al paciente en decúbito lateral derecho.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14007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Tras la administración, pedir al paciente que contenga durante 5-10 minutos.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1" y="4292600"/>
            <a:ext cx="7993062" cy="720576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Introducir la cánula por el esfínter anal entre 17-20 cm con suavidad.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12763" y="5438634"/>
            <a:ext cx="7991475" cy="5032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No es necesario purgar el sistema previo a introducirlo.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6163" y="0"/>
            <a:ext cx="70516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1536</TotalTime>
  <Words>497</Words>
  <Application>Microsoft Office PowerPoint</Application>
  <PresentationFormat>Presentación en pantalla (4:3)</PresentationFormat>
  <Paragraphs>56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17" baseType="lpstr">
      <vt:lpstr>Arial</vt:lpstr>
      <vt:lpstr>Calibri Light</vt:lpstr>
      <vt:lpstr>Calibri</vt:lpstr>
      <vt:lpstr>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47</cp:revision>
  <dcterms:created xsi:type="dcterms:W3CDTF">2014-09-11T18:25:39Z</dcterms:created>
  <dcterms:modified xsi:type="dcterms:W3CDTF">2023-03-26T01:07:16Z</dcterms:modified>
</cp:coreProperties>
</file>