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76" r:id="rId4"/>
    <p:sldId id="378" r:id="rId5"/>
    <p:sldId id="377" r:id="rId6"/>
    <p:sldId id="379" r:id="rId7"/>
    <p:sldId id="380" r:id="rId8"/>
    <p:sldId id="381" r:id="rId9"/>
    <p:sldId id="382" r:id="rId10"/>
    <p:sldId id="302" r:id="rId11"/>
    <p:sldId id="301" r:id="rId12"/>
    <p:sldId id="304" r:id="rId13"/>
    <p:sldId id="383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1B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121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434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B845BF6-75C7-4096-BDA1-1517FF50064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838433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6D0255-5D61-4464-B612-AAE6914E004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02801886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AAA5A7-2E7D-4E17-BC95-C884523FF12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78297013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64D09-5D2E-4431-80E7-7E8B58ED8D5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88673365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B845D-A731-4402-8F16-DDFCD4F4ED4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86574784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DAE3F-63B3-4451-8D13-B2BDA4ED666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40730718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FC459-E2B5-4C95-AC84-38FED964ECD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03687774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4B86A-B07C-49F5-ACEE-C69DDDCA4AE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27661967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D3E7A-88B8-4503-BFA2-0713CA7128B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58164857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7FCB3-BB59-46A8-A664-5A50121F398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10353206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44671-1BD7-40EE-A3C3-A66E1B34ADE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04938191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B82C2-796D-4FA4-891A-2E48B476459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64624323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D8E84-A27E-41AC-9E31-6097388903D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65332984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1B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043F288-384C-4B79-B58E-AF012B49C3A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356100" y="4365625"/>
            <a:ext cx="2952750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15365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88925"/>
            <a:ext cx="5905500" cy="389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CONSIDERAN COMPONENTES ANORMALES DE LA ORINA QUE PUEDEN APARECER EN DETERMINADAS CONDICIONES: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Glucosa y cuerpos cetónicos.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Urea y creatinina.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Sodio y potasio.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Hormonas.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RESPECTO AL EQUILIBRIO ÁCIDO-BASE QUÉ RESPUESTA ES LA INCORRECTA: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aparato respiratorio interviene en el control del pH gracias a su capacidad para eliminar el CO2.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riñón regula la reabsorción y la eliminación de las bases.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8163" y="4546600"/>
            <a:ext cx="7993062" cy="7937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pH en sangre de una persona sana oscila entre 7,10-7,25.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5661025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sistemas amortiguadores, también llamados tampón, controlan la variación de pH.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8163" y="196850"/>
            <a:ext cx="7993062" cy="10001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RESPECTO A LOS TIPOS DE SONDAS VESICALES, ES FALSO: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8163" y="1555750"/>
            <a:ext cx="7993062" cy="1079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Sondas Foley de dos o tres luces en su interior que sirven para drenar la orina, llenar el balón e irrigación vesical.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994025"/>
            <a:ext cx="7993063" cy="10842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Sonda Pezzer y Malécot se inserta quirúrgicamente y se fija a la piel mediante una sutura. Se emplea en el drenaje suprapúbico y renal.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437063"/>
            <a:ext cx="7993063" cy="7223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Sondas Nelaton y Robinson se usan para sondajes temporales tanto en hombres como en mujeres.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516563"/>
            <a:ext cx="7991475" cy="10080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Sondas Tiemann se usan en sondajes temporales y su uso está recomendado en mujeres con la uretra estrecha.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3" y="209550"/>
            <a:ext cx="7993062" cy="15113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TEORÍA PSICOANALÍTICA QUE DISTINGUE TRES FACTORES DENTRO DE LA PERSONALIDAD (EL ELLO, EL YO Y EL SUPERYO) FUE PROPUESTA POR…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5463" y="2216150"/>
            <a:ext cx="7993062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 F. Skinner.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25463" y="3262313"/>
            <a:ext cx="7993062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S. Freud.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Adler.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G. W. Allport.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IDENTIFIQUE QUÉ MATERIAL NECESITA CONDICIONES DE ALMACENAMIENTO ESPECIAL AL SER HIGROSCÓPICO…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Comprimidos efervescentes.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Vacunas.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Agua destilada.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Inyectables envasados en ampollas de vidrio.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PARTE EDO ES UN DOCUMENTO DE COMUNICACIÓN A LAS AUTORIDADES SANITARIAS SOBRE…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86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falsas.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Enfermedades derivadas de operaciones quirúrgicas.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Enfermedades debidas a la obesidad.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Enfermedades de declaración obligatoria.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PROFESIONAL TÉCNICO EN CUIDADOS AUXILIARES DE ENFERMERÍA ES…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de grado superior.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facultativo.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no facultativo.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técnico facultativo.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DOCUMENTACIÓN CLÍNICA DEBERÁ SER CONSERVADA DURANTE UN INTERVALO DE TIEMPO DE…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años desde el alta del proceso asistencial.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años desde el alta del proceso asistencial.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años desde el alta del proceso asistencial.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meses desde el alta del proceso asistencial.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SÍMBOLO INTERNACIONAL DE RADIACTIVIDAD DE COLOR ROJO SIGNIFICA…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22288" y="2309813"/>
            <a:ext cx="7993062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Zona de acceso prohibido.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Peligro de contaminación.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Peligro de radiación externa.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Zona vigilada.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SON MANIFESTACIONES CONDUCTUALES DEL DUELO: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41550"/>
            <a:ext cx="7993063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Descontrol u olvidos en las actividades de la vida diaria.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Llamar y/o hablar del difunto o con él.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Llevar o atesorar objetos.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Alucinaciones visuales o auditivas fugaces y breves.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1575</TotalTime>
  <Words>456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46</cp:revision>
  <dcterms:created xsi:type="dcterms:W3CDTF">2014-09-11T18:25:39Z</dcterms:created>
  <dcterms:modified xsi:type="dcterms:W3CDTF">2023-03-26T01:44:00Z</dcterms:modified>
</cp:coreProperties>
</file>