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55" r:id="rId4"/>
    <p:sldId id="357" r:id="rId5"/>
    <p:sldId id="358" r:id="rId6"/>
    <p:sldId id="356" r:id="rId7"/>
    <p:sldId id="359" r:id="rId8"/>
    <p:sldId id="360" r:id="rId9"/>
    <p:sldId id="361" r:id="rId10"/>
    <p:sldId id="362" r:id="rId11"/>
    <p:sldId id="363" r:id="rId12"/>
    <p:sldId id="365" r:id="rId13"/>
    <p:sldId id="366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7E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37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000939C-FB90-4975-9019-96A39613E99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850334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15B66-95CA-493A-A3FB-A9F2A0D3242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40719648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F31AD-6F88-4B86-A1F8-74F180D1495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45442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FCFAC2-DC9B-4F1C-91F4-ADEE573B176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96569469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4457D7-1F71-41E1-86FE-456E09F0459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80525208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44BD6-5067-4928-943E-B599231E90D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76349332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95ACC-14A5-4FE9-B06D-8AE3B0C8C32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1714161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A15C3-65AA-4DD6-B3F3-7E3CC622A9B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78411267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2076E-0E57-4160-A3C6-19B5A9EAEDC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20104848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45597-672D-44B8-9859-9F49BAD8495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47525655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76DF7-20B3-4492-A24B-21BF0FA124A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16651853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33A78-97D9-44A3-A714-511F3CBD135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58272247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A5065-EAB4-49B2-A7F5-D16373BF06F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38931071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7E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79BCD8B-A995-4A2C-9750-BEC4E45E410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427984" y="4365625"/>
            <a:ext cx="2880866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50" y="288608"/>
            <a:ext cx="5905500" cy="389763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622300"/>
            <a:ext cx="7993062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TOMA DE MUESTRA PARA ESTUDIO DE OXIUROS…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64789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debe realizar con una torunda estéril.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14007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Uno de los materiales utilizados para la toma de muestra es un portaobjetos.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72057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Recoger en cualquier momento del día, previa higiene de la zona.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444976"/>
            <a:ext cx="7991475" cy="79233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muestra se recogerá durante tres días no consecutivos.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CONSERVACIÓN Y TRANSPORTE DE MUESTRAS…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3875" y="2285899"/>
            <a:ext cx="7993063" cy="115297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muestras de líquido cefalorraquídeo se deben mantener a una temperatura de entre 0 ºC y 4 ºC, si no es posible su análisis inmediato.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833983"/>
            <a:ext cx="7993063" cy="79360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conservación de plasma y suero sin elementos formes mantener a una temperatura de 18 ºC.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1" y="6056212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falsas.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013176"/>
            <a:ext cx="7991475" cy="64792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conservación de los esputos se deben mantener a temperatura ambiente.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648"/>
            <a:ext cx="7993063" cy="143956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ETIQUETA DE LOS RESIDUOS QUÍMICOS QUE LLEVAN ASOCIADO RIESGO PARA EL PERSONAL QUE LOS MANIPULA, SE ADVIERTE DE SUS CARACTERÍSTICAS Y PELIGROSIDAD ENTRE OTROS MEDIANTE…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Frase H y Frase J.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Frase A y Frase J.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Frase H y Frase P.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Sólo Frase 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VIDA DE ANAQUEL: NO ES CIERTO QUE…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 duración es desde que se esteriliza el material hasta el momento de su uso.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6397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 parte del proceso de validación dentro de los programas de calidad de la central de esterilización.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3002" y="4504866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denomina también vida útil del producto esterilizado.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2288" y="5517232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verdaderas.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DENTRO DE LAS NORMAS BÁSICAS DE LIMPIEZA DE HABITACIONES Y ESPACIO…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7"/>
            <a:ext cx="7993063" cy="9569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carro de limpieza se introducirá en las habitaciones para no limitar el paso en los pasillos.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994306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falsas.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74067" y="3594053"/>
            <a:ext cx="7993062" cy="84305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habitaciones de pacientes infecciosos o en aislamiento se realizarán en primer lugar.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4869160"/>
            <a:ext cx="7991475" cy="79186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limpieza de los objetos de los pacientes inmunodeprimidos se hará en último lugar.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ORGANIZACIÓN ASISTENCIAL DE LAS ÁREAS DE SALUD LOS SERVICIOS SANITARIOS DE PRIMER NIVEL SE PRESTAN EN...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Centros de salud.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Hospitales.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Centros de especialidades.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Hospitales universitarios.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ZONAS BÁSICAS DE SALUD…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Establece los planes de salud del área.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presta la atención especializada.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Engloban varias áreas de salud.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Permiten el acceso de la población al centro de salud.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54103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DENTRO DE LAS CARACTERÍSTICAS DE LA ATENCIÓN PRIMARIA NO ESTÁ…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6255" y="2304565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Atención programada.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Atención activa.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Atención sólo para adultos.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6255" y="5143742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Atención continua y permanente.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¿DE CUÁNTAS ETAPAS CONSTA EL PROCESO DE ATENCIÓN DE ENFERMERÍA?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LOS TIPOS DE DOCUMENTACIÓN UNA DOCUMENTACIÓN NO CLÍNICA SERÍA…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925" y="231378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analítica de sangre.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historia clínica.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número de habitación.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29513" y="5154612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formulario de petición de dietas.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36" y="0"/>
            <a:ext cx="7051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344827"/>
      </p:ext>
    </p:extLst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454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44</cp:revision>
  <dcterms:created xsi:type="dcterms:W3CDTF">2014-09-11T18:25:39Z</dcterms:created>
  <dcterms:modified xsi:type="dcterms:W3CDTF">2023-03-25T03:45:59Z</dcterms:modified>
</cp:coreProperties>
</file>