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76" r:id="rId4"/>
    <p:sldId id="378" r:id="rId5"/>
    <p:sldId id="377" r:id="rId6"/>
    <p:sldId id="379" r:id="rId7"/>
    <p:sldId id="380" r:id="rId8"/>
    <p:sldId id="381" r:id="rId9"/>
    <p:sldId id="382" r:id="rId10"/>
    <p:sldId id="302" r:id="rId11"/>
    <p:sldId id="301" r:id="rId12"/>
    <p:sldId id="304" r:id="rId13"/>
    <p:sldId id="38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ADE65A-E224-49CA-A9F7-25BF226F407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772399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F9F3-0AFD-49DF-B23D-DF9988BFA8C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1742234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C4A51-5FBE-46D5-A931-3C8A4C70ADE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2720858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44B87-559D-4336-BF01-8A42BAEFA2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5452072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262C0-DDA5-4407-A3C6-A2D1E4F0133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6170896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02B3-8AF4-450E-B93A-62117ED6DF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5086081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5E332-2C5B-4D54-853C-AC0A8DE171D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82968357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0FBAB-DE3F-4D17-AF88-3FEC1D8584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3258373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22F66-F87C-45B6-AF14-A37ED080A9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7784668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D8D4B-D9CF-4407-99DA-53B19AC018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78557838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9300-6A78-4140-8598-0BFC8BBACA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11324645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712A7-4979-476D-BC36-1262602FCEC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9174785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B32E6-EFD4-4F1E-A2F1-EF4B53C4447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73729708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01D102F-0244-4574-847D-74E7CE01CC4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5976" y="4365625"/>
            <a:ext cx="2952874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60648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649"/>
            <a:ext cx="7993062" cy="15046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ACTITUD DEFORMANTE DE LA RELACIÓN ENTRE EL TCAEPACIENTE EN LA QUE SE RECURRE AL TÓPICO PARA CLASIFICAR A LAS PERSONAS SE DENOMINA…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Estereotipia.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Proyección.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halo.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Prejuicio.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NO ES UNA CARACTERÍSTICA DE LA ENFERMEDAD CRÓNICA?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Duración: constante.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Comienzo: repentino e insidioso.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Tratamiento: eficaz.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Pronóstico: insatisfactorio.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CUÁL NO ES UNA CARACTERÍSTICA DEFINITORIA DEL PACIENTE CON DEMENCIA TIPO ALZHEIMER…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Apraxia.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Agnosia.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Afasia.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Anorexia.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657"/>
            <a:ext cx="7993063" cy="143899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TRASTORNOS MENTALES LOS SÍNTOMAS FRECUENTES DE PÉRDIDA DE CONTACTO CON LA REALIDAD, ALUCINACIONES, DELIRIOS, FUGA DE IDEAS, PERTURBACIONES DEL PENSAMIENTO Y PSICOMOTRICIDAD, SON PROPIOS DE UN TRASTORNO…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Trastorno de personalidad.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Psicótico.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Neurótico.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Oligofrénico.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ESTOS ALIMENTOS NATURALES TIENE LA MAYOR CANTIDAD DE VITAMINA B12?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Alimentos de origen animal.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Frutas y hortalizas.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Cereales.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Frutos secos.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PERIODO PRODRÓMICO DE LAS ENFERMEDADES TRANSMISIBLES SE CARACTERIZA POR…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13657"/>
            <a:ext cx="7993063" cy="65295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la aparición de los síntomas y los signos que definen la enfermedad.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780928"/>
            <a:ext cx="7993063" cy="100684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el tiempo comprendido entre la entrada del agente causal en el huésped y la aparición de los primeros síntomas de la enfermedad.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002087"/>
            <a:ext cx="7993062" cy="93908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la posibilidad de obtener datos analíticos, signos y síntomas que puedan conducir a un diagnóstico.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154612"/>
            <a:ext cx="7991475" cy="7919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la aparición de los signos inespecíficos y de carácter general.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ELEMENTOS DE LA CADENA EPIDEMIOLÓGICA; ES CORRECTO QUE…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849"/>
            <a:ext cx="7993063" cy="7913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reservorio siempre coincide con la fuente de infección.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69063"/>
            <a:ext cx="7993063" cy="7917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reservorio es el hábitat ocasional donde se reproduce y del que depende para su supervivencia.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573" y="5085185"/>
            <a:ext cx="7993062" cy="7922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4077124"/>
            <a:ext cx="7991475" cy="7912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reservorio es el hábitat natural y habitual del agente infeccioso del que no depende para su existencia.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CADENA EPIDEMIOLÓGICA DENTRO DE LOS MECANISMOS DE TRANSMISIÓN DIRECTA NOS ENCONTRAMOS…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fómites.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aire.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suelo.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artrópodos o vectores.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ENFERMEDADES TRANSMISIBLES LAS MEDIDAS DE PREVENCIÓN SOBRE EL HUÉSPED SUSCEPTIBLE, ES CORRECTO QUE…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quimioprofilaxis consiste en la administración de fármacos para evitar la aparición de la enfermedad.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1950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inmunización activa se adquiere al administrar anticuerpos sintetizados por otros individuos inmunes.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4417342"/>
            <a:ext cx="7993062" cy="117189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inmunización pasiva se adquiere por mecanismos naturales cuando el huésped genera su propia respuesta inmunitaria frente al antígeno.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832182"/>
            <a:ext cx="7991475" cy="76517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inmunización pasiva se adquiere mediante las vacunas y tiene efecto inmediato.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LAS INFECCIONES NOSOCOMIALES, LAS MÁS FRECUENTES Y CON LA MAYOR TASA DE MORTALIDAD SON LAS…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Infecciones de la herida quirúrgica.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Infecciones urinarias.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Bacteriemias.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Infecciones respiratorias.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45994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451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44</cp:revision>
  <dcterms:created xsi:type="dcterms:W3CDTF">2014-09-11T18:25:39Z</dcterms:created>
  <dcterms:modified xsi:type="dcterms:W3CDTF">2023-01-28T06:38:04Z</dcterms:modified>
</cp:coreProperties>
</file>