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8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F951A65-7DA4-4C93-9EB5-579596F465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53283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0FFEC-053F-4112-8F18-6E8360B08F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4462166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34DB6-45E2-4232-A68D-AD11229A67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5755991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2D27A-68C7-4F61-AB10-8FDBF34895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2708638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1DC76-327D-4AE4-ADA0-2A184EF10DF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408746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35C0D-A937-47EA-BF1F-F3101B3DCBF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2481798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EC7EF-23D0-4F65-A503-842E69C2AF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4915365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C438-6698-4C4A-BE49-30AE5190EE0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229570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E410C-84F8-41FC-B9DE-96BD95A807A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4967354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41722-7FA2-4362-A5C9-80F65E38887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83479960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5E702-38DA-43E6-94CF-D89C5629E91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1183045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60658-5FBC-45F9-AFD6-C624F6B1001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6207569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F5002-0B4F-4D7C-B00D-6E4E9D3F101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618919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2C82752-403F-4F33-8B10-B58E47D2004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58750"/>
            <a:ext cx="5905500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RELACIÓN A LA ABSORCIÓN (LADME) DE LOS MEDICAMENTOS, INDICA LA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8841"/>
            <a:ext cx="7993063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velocidad de absorción de los medicamentos no depende de distintos factores.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67050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fármacos de administración tópica no realizan la distribución.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72159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fármacos rectales la absorción es lenta.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390195"/>
            <a:ext cx="7991475" cy="7919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fármacos administrados por vía intravascular no realizan la absorción.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 LA RESPUESTA INCORRECTA SOBRE EL CUIDADO INTEGRAL DEL PACIENTE: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ser planificada.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ser flexible para adaptar a cada persona.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ser improvisada.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ser de calidad.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AMNESIA ANTERÓGRADA ES CORRECTO QUE 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no es capaz de fijar contenidos nuevos.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2996953"/>
            <a:ext cx="7993063" cy="8638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paciente no es capaz de recordar hechos o contenidos del pasado.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1" y="5297393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432747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 también amnesia de evocación.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FÁRMACOS TIMOLÉPTICOS 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hipnóticos que reducen la actividad del sistema nervioso central.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denominan también fármacos neurolépticos.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denominan también fármacos antidepresivos.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863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fármacos con acción depresora en el control de manifestaciones psicóticas.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TEORÍA DE LA FORMACIÓN DEL PENSAMIENTO Y MECANISMOS INTELECTUALES HASTA LA ADOLESCENCIA SEGÚN PIAGET CONSTA DE 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único periodo.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Cuatro periodos.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periodos.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periodos.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LAS FUNCIONES RELACIONALES DEL TÉCNICO EN CUIDADOS AUXILIARES DE ENFERMERÍA NO SE ENCUENTRA…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Comunicaciones técnicas con miembros del equipo.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Movilización y traslado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720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Labores de apoyo en la realización de curas hospitalarias.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5444976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Participar en la toma de muestras.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038"/>
            <a:ext cx="7993063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AÑO SE INSTAURAN EN ESPAÑA LOS ESTUDIOS DE FORMACIÓN PROFESIONAL EN LA RAMA SANITARIA DONDE APARECE EL TÍTULO DE AUXILIAR DE CLÍNICA?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921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1947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1986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1975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1970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 VIVENCIA DE LA ENFERMEDAD NO ES UN FACTOR INTERNO…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experiencias previas.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físicas.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 económicos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enfermedad.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AGRESIVIDAD RELACIONADA CON LA PÉRDIDA DE SALUD Y LA ATENCIÓN SANITARIA ES DEBIDA 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conocimiento de la situación y el entorno.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64750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vivencia subjetiva de la enfermedad.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información coherente y posible sobre la situación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16984"/>
            <a:ext cx="7991475" cy="6483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TRASTORNO DE CONVERSIÓN…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trastorno somatomorfo sin presencia de lesión orgánica.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67438" y="3219075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trastorno que se caracteriza por la simulación por parte del paciente.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67439" y="4437113"/>
            <a:ext cx="7993062" cy="10801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trastorno caracterizado por ideas, pensamientos repetitivos y miedo a objetos o situaciones concretas que el enfermo intenta evitar.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854772"/>
            <a:ext cx="7991475" cy="7425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tipo de trastorno de ansiedad asociado a la dismorfofobia.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64850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436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45</cp:revision>
  <dcterms:created xsi:type="dcterms:W3CDTF">2014-09-11T18:25:39Z</dcterms:created>
  <dcterms:modified xsi:type="dcterms:W3CDTF">2023-01-27T04:25:46Z</dcterms:modified>
</cp:coreProperties>
</file>