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698" r:id="rId3"/>
    <p:sldMasterId id="2147483711" r:id="rId4"/>
  </p:sldMasterIdLst>
  <p:notesMasterIdLst>
    <p:notesMasterId r:id="rId18"/>
  </p:notesMasterIdLst>
  <p:sldIdLst>
    <p:sldId id="299" r:id="rId5"/>
    <p:sldId id="300" r:id="rId6"/>
    <p:sldId id="302" r:id="rId7"/>
    <p:sldId id="303" r:id="rId8"/>
    <p:sldId id="304" r:id="rId9"/>
    <p:sldId id="305" r:id="rId10"/>
    <p:sldId id="306" r:id="rId11"/>
    <p:sldId id="307" r:id="rId12"/>
    <p:sldId id="308" r:id="rId13"/>
    <p:sldId id="309" r:id="rId14"/>
    <p:sldId id="310" r:id="rId15"/>
    <p:sldId id="311" r:id="rId16"/>
    <p:sldId id="312" r:id="rId17"/>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1B0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70" d="100"/>
          <a:sy n="70" d="100"/>
        </p:scale>
        <p:origin x="528"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234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F2AC1489-4924-45A7-BEFF-FFB7950F8886}" type="slidenum">
              <a:rPr lang="es-ES" altLang="es-ES"/>
              <a:pPr>
                <a:defRPr/>
              </a:pPr>
              <a:t>‹Nº›</a:t>
            </a:fld>
            <a:endParaRPr lang="es-ES" altLang="es-ES" dirty="0"/>
          </a:p>
        </p:txBody>
      </p:sp>
    </p:spTree>
    <p:extLst>
      <p:ext uri="{BB962C8B-B14F-4D97-AF65-F5344CB8AC3E}">
        <p14:creationId xmlns:p14="http://schemas.microsoft.com/office/powerpoint/2010/main" val="64299251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B8F8BE15-7EF7-475A-B971-AEB41953F335}" type="slidenum">
              <a:rPr lang="es-ES" altLang="es-ES"/>
              <a:pPr>
                <a:defRPr/>
              </a:pPr>
              <a:t>‹Nº›</a:t>
            </a:fld>
            <a:endParaRPr lang="es-ES" altLang="es-ES" dirty="0"/>
          </a:p>
        </p:txBody>
      </p:sp>
    </p:spTree>
    <p:extLst>
      <p:ext uri="{BB962C8B-B14F-4D97-AF65-F5344CB8AC3E}">
        <p14:creationId xmlns:p14="http://schemas.microsoft.com/office/powerpoint/2010/main" val="727729697"/>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DD871D24-12CF-4E62-8BF9-C9EC1AB1D8AD}" type="slidenum">
              <a:rPr lang="es-ES" altLang="es-ES"/>
              <a:pPr>
                <a:defRPr/>
              </a:pPr>
              <a:t>‹Nº›</a:t>
            </a:fld>
            <a:endParaRPr lang="es-ES" altLang="es-ES" dirty="0"/>
          </a:p>
        </p:txBody>
      </p:sp>
    </p:spTree>
    <p:extLst>
      <p:ext uri="{BB962C8B-B14F-4D97-AF65-F5344CB8AC3E}">
        <p14:creationId xmlns:p14="http://schemas.microsoft.com/office/powerpoint/2010/main" val="1335210947"/>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50BB3D8D-4F55-4252-AD4A-FC53080CC075}" type="slidenum">
              <a:rPr lang="es-ES" altLang="es-ES"/>
              <a:pPr>
                <a:defRPr/>
              </a:pPr>
              <a:t>‹Nº›</a:t>
            </a:fld>
            <a:endParaRPr lang="es-ES" altLang="es-ES" dirty="0"/>
          </a:p>
        </p:txBody>
      </p:sp>
    </p:spTree>
    <p:extLst>
      <p:ext uri="{BB962C8B-B14F-4D97-AF65-F5344CB8AC3E}">
        <p14:creationId xmlns:p14="http://schemas.microsoft.com/office/powerpoint/2010/main" val="2733019086"/>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240C2AD0-02FC-486C-A1C4-BD93E5C3E880}" type="slidenum">
              <a:rPr lang="es-ES" altLang="es-ES"/>
              <a:pPr>
                <a:defRPr/>
              </a:pPr>
              <a:t>‹Nº›</a:t>
            </a:fld>
            <a:endParaRPr lang="es-ES" altLang="es-ES" dirty="0"/>
          </a:p>
        </p:txBody>
      </p:sp>
    </p:spTree>
    <p:extLst>
      <p:ext uri="{BB962C8B-B14F-4D97-AF65-F5344CB8AC3E}">
        <p14:creationId xmlns:p14="http://schemas.microsoft.com/office/powerpoint/2010/main" val="2403113611"/>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67030DDE-15FA-45E9-8878-786BFCA07ABC}" type="slidenum">
              <a:rPr lang="es-ES" altLang="es-ES"/>
              <a:pPr>
                <a:defRPr/>
              </a:pPr>
              <a:t>‹Nº›</a:t>
            </a:fld>
            <a:endParaRPr lang="es-ES" altLang="es-ES" dirty="0"/>
          </a:p>
        </p:txBody>
      </p:sp>
    </p:spTree>
    <p:extLst>
      <p:ext uri="{BB962C8B-B14F-4D97-AF65-F5344CB8AC3E}">
        <p14:creationId xmlns:p14="http://schemas.microsoft.com/office/powerpoint/2010/main" val="2210795485"/>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65CAD590-6DBA-4703-9A55-3FF246526224}" type="slidenum">
              <a:rPr lang="es-ES" altLang="es-ES"/>
              <a:pPr>
                <a:defRPr/>
              </a:pPr>
              <a:t>‹Nº›</a:t>
            </a:fld>
            <a:endParaRPr lang="es-ES" altLang="es-ES" dirty="0"/>
          </a:p>
        </p:txBody>
      </p:sp>
    </p:spTree>
    <p:extLst>
      <p:ext uri="{BB962C8B-B14F-4D97-AF65-F5344CB8AC3E}">
        <p14:creationId xmlns:p14="http://schemas.microsoft.com/office/powerpoint/2010/main" val="853119511"/>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85550765-668F-403B-8E18-1FCDC8F4BE6E}" type="slidenum">
              <a:rPr lang="es-ES" altLang="es-ES"/>
              <a:pPr>
                <a:defRPr/>
              </a:pPr>
              <a:t>‹Nº›</a:t>
            </a:fld>
            <a:endParaRPr lang="es-ES" altLang="es-ES" dirty="0"/>
          </a:p>
        </p:txBody>
      </p:sp>
    </p:spTree>
    <p:extLst>
      <p:ext uri="{BB962C8B-B14F-4D97-AF65-F5344CB8AC3E}">
        <p14:creationId xmlns:p14="http://schemas.microsoft.com/office/powerpoint/2010/main" val="3594772892"/>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7789B529-A379-4756-A70B-A09DEACA83AD}" type="slidenum">
              <a:rPr lang="es-ES" altLang="es-ES"/>
              <a:pPr>
                <a:defRPr/>
              </a:pPr>
              <a:t>‹Nº›</a:t>
            </a:fld>
            <a:endParaRPr lang="es-ES" altLang="es-ES" dirty="0"/>
          </a:p>
        </p:txBody>
      </p:sp>
    </p:spTree>
    <p:extLst>
      <p:ext uri="{BB962C8B-B14F-4D97-AF65-F5344CB8AC3E}">
        <p14:creationId xmlns:p14="http://schemas.microsoft.com/office/powerpoint/2010/main" val="1236754196"/>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6040FF62-E7B2-4BAF-9D49-505318C0190A}" type="slidenum">
              <a:rPr lang="es-ES" altLang="es-ES"/>
              <a:pPr>
                <a:defRPr/>
              </a:pPr>
              <a:t>‹Nº›</a:t>
            </a:fld>
            <a:endParaRPr lang="es-ES" altLang="es-ES" dirty="0"/>
          </a:p>
        </p:txBody>
      </p:sp>
    </p:spTree>
    <p:extLst>
      <p:ext uri="{BB962C8B-B14F-4D97-AF65-F5344CB8AC3E}">
        <p14:creationId xmlns:p14="http://schemas.microsoft.com/office/powerpoint/2010/main" val="3490804355"/>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5C7BC2CD-A90F-47E0-8F8D-F7F1CE9529E7}" type="slidenum">
              <a:rPr lang="es-ES" altLang="es-ES"/>
              <a:pPr>
                <a:defRPr/>
              </a:pPr>
              <a:t>‹Nº›</a:t>
            </a:fld>
            <a:endParaRPr lang="es-ES" altLang="es-ES" dirty="0"/>
          </a:p>
        </p:txBody>
      </p:sp>
    </p:spTree>
    <p:extLst>
      <p:ext uri="{BB962C8B-B14F-4D97-AF65-F5344CB8AC3E}">
        <p14:creationId xmlns:p14="http://schemas.microsoft.com/office/powerpoint/2010/main" val="1681341264"/>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01FEA0AA-5AC3-4C71-BDC6-D0F063744146}" type="slidenum">
              <a:rPr lang="es-ES" altLang="es-ES"/>
              <a:pPr>
                <a:defRPr/>
              </a:pPr>
              <a:t>‹Nº›</a:t>
            </a:fld>
            <a:endParaRPr lang="es-ES" altLang="es-ES" dirty="0"/>
          </a:p>
        </p:txBody>
      </p:sp>
    </p:spTree>
    <p:extLst>
      <p:ext uri="{BB962C8B-B14F-4D97-AF65-F5344CB8AC3E}">
        <p14:creationId xmlns:p14="http://schemas.microsoft.com/office/powerpoint/2010/main" val="2601537334"/>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D0A529F0-A622-418E-979D-2EC891A3658F}" type="slidenum">
              <a:rPr lang="es-ES" altLang="es-ES"/>
              <a:pPr>
                <a:defRPr/>
              </a:pPr>
              <a:t>‹Nº›</a:t>
            </a:fld>
            <a:endParaRPr lang="es-ES" altLang="es-ES" dirty="0"/>
          </a:p>
        </p:txBody>
      </p:sp>
    </p:spTree>
    <p:extLst>
      <p:ext uri="{BB962C8B-B14F-4D97-AF65-F5344CB8AC3E}">
        <p14:creationId xmlns:p14="http://schemas.microsoft.com/office/powerpoint/2010/main" val="891001434"/>
      </p:ext>
    </p:extLst>
  </p:cSld>
  <p:clrMapOvr>
    <a:masterClrMapping/>
  </p:clrMapOvr>
  <p:transition>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41B8396E-EE2D-4A89-B0DC-39B6D0C93264}" type="slidenum">
              <a:rPr lang="es-ES" altLang="es-ES"/>
              <a:pPr>
                <a:defRPr/>
              </a:pPr>
              <a:t>‹Nº›</a:t>
            </a:fld>
            <a:endParaRPr lang="es-ES" altLang="es-ES" dirty="0"/>
          </a:p>
        </p:txBody>
      </p:sp>
    </p:spTree>
    <p:extLst>
      <p:ext uri="{BB962C8B-B14F-4D97-AF65-F5344CB8AC3E}">
        <p14:creationId xmlns:p14="http://schemas.microsoft.com/office/powerpoint/2010/main" val="4190704839"/>
      </p:ext>
    </p:extLst>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6EC7281D-6920-4D1D-AD7E-80C6BDC8C237}" type="slidenum">
              <a:rPr lang="es-ES" altLang="es-ES"/>
              <a:pPr>
                <a:defRPr/>
              </a:pPr>
              <a:t>‹Nº›</a:t>
            </a:fld>
            <a:endParaRPr lang="es-ES" altLang="es-ES" dirty="0"/>
          </a:p>
        </p:txBody>
      </p:sp>
    </p:spTree>
    <p:extLst>
      <p:ext uri="{BB962C8B-B14F-4D97-AF65-F5344CB8AC3E}">
        <p14:creationId xmlns:p14="http://schemas.microsoft.com/office/powerpoint/2010/main" val="3423746644"/>
      </p:ext>
    </p:extLst>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6DADA0F2-241B-452B-B822-9B3D7E9EE80B}" type="slidenum">
              <a:rPr lang="es-ES" altLang="es-ES"/>
              <a:pPr>
                <a:defRPr/>
              </a:pPr>
              <a:t>‹Nº›</a:t>
            </a:fld>
            <a:endParaRPr lang="es-ES" altLang="es-ES" dirty="0"/>
          </a:p>
        </p:txBody>
      </p:sp>
    </p:spTree>
    <p:extLst>
      <p:ext uri="{BB962C8B-B14F-4D97-AF65-F5344CB8AC3E}">
        <p14:creationId xmlns:p14="http://schemas.microsoft.com/office/powerpoint/2010/main" val="1330288989"/>
      </p:ext>
    </p:extLst>
  </p:cSld>
  <p:clrMapOvr>
    <a:masterClrMapping/>
  </p:clrMapOvr>
  <p:transition>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95A9005A-56E3-48E6-A31A-842ED900F9A7}" type="slidenum">
              <a:rPr lang="es-ES" altLang="es-ES"/>
              <a:pPr>
                <a:defRPr/>
              </a:pPr>
              <a:t>‹Nº›</a:t>
            </a:fld>
            <a:endParaRPr lang="es-ES" altLang="es-ES" dirty="0"/>
          </a:p>
        </p:txBody>
      </p:sp>
    </p:spTree>
    <p:extLst>
      <p:ext uri="{BB962C8B-B14F-4D97-AF65-F5344CB8AC3E}">
        <p14:creationId xmlns:p14="http://schemas.microsoft.com/office/powerpoint/2010/main" val="3891283308"/>
      </p:ext>
    </p:extLst>
  </p:cSld>
  <p:clrMapOvr>
    <a:masterClrMapping/>
  </p:clrMapOvr>
  <p:transition>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5F5CC151-7228-4C59-8B5E-E660D8C34950}" type="slidenum">
              <a:rPr lang="es-ES" altLang="es-ES"/>
              <a:pPr>
                <a:defRPr/>
              </a:pPr>
              <a:t>‹Nº›</a:t>
            </a:fld>
            <a:endParaRPr lang="es-ES" altLang="es-ES" dirty="0"/>
          </a:p>
        </p:txBody>
      </p:sp>
    </p:spTree>
    <p:extLst>
      <p:ext uri="{BB962C8B-B14F-4D97-AF65-F5344CB8AC3E}">
        <p14:creationId xmlns:p14="http://schemas.microsoft.com/office/powerpoint/2010/main" val="1174331974"/>
      </p:ext>
    </p:extLst>
  </p:cSld>
  <p:clrMapOvr>
    <a:masterClrMapping/>
  </p:clrMapOvr>
  <p:transition>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3633B72D-F8CA-4B78-BE70-58DEE6C820A8}" type="slidenum">
              <a:rPr lang="es-ES" altLang="es-ES"/>
              <a:pPr>
                <a:defRPr/>
              </a:pPr>
              <a:t>‹Nº›</a:t>
            </a:fld>
            <a:endParaRPr lang="es-ES" altLang="es-ES" dirty="0"/>
          </a:p>
        </p:txBody>
      </p:sp>
    </p:spTree>
    <p:extLst>
      <p:ext uri="{BB962C8B-B14F-4D97-AF65-F5344CB8AC3E}">
        <p14:creationId xmlns:p14="http://schemas.microsoft.com/office/powerpoint/2010/main" val="2787089987"/>
      </p:ext>
    </p:extLst>
  </p:cSld>
  <p:clrMapOvr>
    <a:masterClrMapping/>
  </p:clrMapOvr>
  <p:transition>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2B97AA76-2ECA-48E5-BBF3-CD3F9ECE26D6}" type="slidenum">
              <a:rPr lang="es-ES" altLang="es-ES"/>
              <a:pPr>
                <a:defRPr/>
              </a:pPr>
              <a:t>‹Nº›</a:t>
            </a:fld>
            <a:endParaRPr lang="es-ES" altLang="es-ES" dirty="0"/>
          </a:p>
        </p:txBody>
      </p:sp>
    </p:spTree>
    <p:extLst>
      <p:ext uri="{BB962C8B-B14F-4D97-AF65-F5344CB8AC3E}">
        <p14:creationId xmlns:p14="http://schemas.microsoft.com/office/powerpoint/2010/main" val="3157752590"/>
      </p:ext>
    </p:extLst>
  </p:cSld>
  <p:clrMapOvr>
    <a:masterClrMapping/>
  </p:clrMapOvr>
  <p:transition>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361FCEDC-8FA2-46C3-8E38-5557AB14ECDB}" type="slidenum">
              <a:rPr lang="es-ES" altLang="es-ES"/>
              <a:pPr>
                <a:defRPr/>
              </a:pPr>
              <a:t>‹Nº›</a:t>
            </a:fld>
            <a:endParaRPr lang="es-ES" altLang="es-ES" dirty="0"/>
          </a:p>
        </p:txBody>
      </p:sp>
    </p:spTree>
    <p:extLst>
      <p:ext uri="{BB962C8B-B14F-4D97-AF65-F5344CB8AC3E}">
        <p14:creationId xmlns:p14="http://schemas.microsoft.com/office/powerpoint/2010/main" val="154927408"/>
      </p:ext>
    </p:extLst>
  </p:cSld>
  <p:clrMapOvr>
    <a:masterClrMapping/>
  </p:clrMapOvr>
  <p:transition>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21258681-21E2-43FD-A9E4-F18F9036E983}" type="slidenum">
              <a:rPr lang="es-ES" altLang="es-ES"/>
              <a:pPr>
                <a:defRPr/>
              </a:pPr>
              <a:t>‹Nº›</a:t>
            </a:fld>
            <a:endParaRPr lang="es-ES" altLang="es-ES" dirty="0"/>
          </a:p>
        </p:txBody>
      </p:sp>
    </p:spTree>
    <p:extLst>
      <p:ext uri="{BB962C8B-B14F-4D97-AF65-F5344CB8AC3E}">
        <p14:creationId xmlns:p14="http://schemas.microsoft.com/office/powerpoint/2010/main" val="2654744928"/>
      </p:ext>
    </p:extLst>
  </p:cSld>
  <p:clrMapOvr>
    <a:masterClrMapping/>
  </p:clrMapOvr>
  <p:transition>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25259D17-94DA-4160-9B64-5889821819B1}" type="slidenum">
              <a:rPr lang="es-ES" altLang="es-ES"/>
              <a:pPr>
                <a:defRPr/>
              </a:pPr>
              <a:t>‹Nº›</a:t>
            </a:fld>
            <a:endParaRPr lang="es-ES" altLang="es-ES" dirty="0"/>
          </a:p>
        </p:txBody>
      </p:sp>
    </p:spTree>
    <p:extLst>
      <p:ext uri="{BB962C8B-B14F-4D97-AF65-F5344CB8AC3E}">
        <p14:creationId xmlns:p14="http://schemas.microsoft.com/office/powerpoint/2010/main" val="3018762925"/>
      </p:ext>
    </p:extLst>
  </p:cSld>
  <p:clrMapOvr>
    <a:masterClrMapping/>
  </p:clrMapOvr>
  <p:transition>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7557B7AF-F92A-4583-BE9A-DAEB7D692031}" type="slidenum">
              <a:rPr lang="es-ES" altLang="es-ES"/>
              <a:pPr>
                <a:defRPr/>
              </a:pPr>
              <a:t>‹Nº›</a:t>
            </a:fld>
            <a:endParaRPr lang="es-ES" altLang="es-ES" dirty="0"/>
          </a:p>
        </p:txBody>
      </p:sp>
    </p:spTree>
    <p:extLst>
      <p:ext uri="{BB962C8B-B14F-4D97-AF65-F5344CB8AC3E}">
        <p14:creationId xmlns:p14="http://schemas.microsoft.com/office/powerpoint/2010/main" val="2080381709"/>
      </p:ext>
    </p:extLst>
  </p:cSld>
  <p:clrMapOvr>
    <a:masterClrMapping/>
  </p:clrMapOvr>
  <p:transition>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3F3408F0-63B2-401B-BB0B-F427A9CC26BB}" type="slidenum">
              <a:rPr lang="es-ES" altLang="es-ES"/>
              <a:pPr>
                <a:defRPr/>
              </a:pPr>
              <a:t>‹Nº›</a:t>
            </a:fld>
            <a:endParaRPr lang="es-ES" altLang="es-ES" dirty="0"/>
          </a:p>
        </p:txBody>
      </p:sp>
    </p:spTree>
    <p:extLst>
      <p:ext uri="{BB962C8B-B14F-4D97-AF65-F5344CB8AC3E}">
        <p14:creationId xmlns:p14="http://schemas.microsoft.com/office/powerpoint/2010/main" val="2745052080"/>
      </p:ext>
    </p:extLst>
  </p:cSld>
  <p:clrMapOvr>
    <a:masterClrMapping/>
  </p:clrMapOvr>
  <p:transition>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DF6A865D-487C-498E-A49E-332710FCE8DF}" type="slidenum">
              <a:rPr lang="es-ES" altLang="es-ES"/>
              <a:pPr>
                <a:defRPr/>
              </a:pPr>
              <a:t>‹Nº›</a:t>
            </a:fld>
            <a:endParaRPr lang="es-ES" altLang="es-ES" dirty="0"/>
          </a:p>
        </p:txBody>
      </p:sp>
    </p:spTree>
    <p:extLst>
      <p:ext uri="{BB962C8B-B14F-4D97-AF65-F5344CB8AC3E}">
        <p14:creationId xmlns:p14="http://schemas.microsoft.com/office/powerpoint/2010/main" val="4207687078"/>
      </p:ext>
    </p:extLst>
  </p:cSld>
  <p:clrMapOvr>
    <a:masterClrMapping/>
  </p:clrMapOvr>
  <p:transition>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29BBF1D1-A7D2-4D1D-B2E4-DD22D6C7B3CC}" type="slidenum">
              <a:rPr lang="es-ES" altLang="es-ES"/>
              <a:pPr>
                <a:defRPr/>
              </a:pPr>
              <a:t>‹Nº›</a:t>
            </a:fld>
            <a:endParaRPr lang="es-ES" altLang="es-ES" dirty="0"/>
          </a:p>
        </p:txBody>
      </p:sp>
    </p:spTree>
    <p:extLst>
      <p:ext uri="{BB962C8B-B14F-4D97-AF65-F5344CB8AC3E}">
        <p14:creationId xmlns:p14="http://schemas.microsoft.com/office/powerpoint/2010/main" val="960457200"/>
      </p:ext>
    </p:extLst>
  </p:cSld>
  <p:clrMapOvr>
    <a:masterClrMapping/>
  </p:clrMapOvr>
  <p:transition>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F5D88FAA-EECE-44C8-96B5-E055454C4604}" type="slidenum">
              <a:rPr lang="es-ES" altLang="es-ES"/>
              <a:pPr>
                <a:defRPr/>
              </a:pPr>
              <a:t>‹Nº›</a:t>
            </a:fld>
            <a:endParaRPr lang="es-ES" altLang="es-ES" dirty="0"/>
          </a:p>
        </p:txBody>
      </p:sp>
    </p:spTree>
    <p:extLst>
      <p:ext uri="{BB962C8B-B14F-4D97-AF65-F5344CB8AC3E}">
        <p14:creationId xmlns:p14="http://schemas.microsoft.com/office/powerpoint/2010/main" val="1500356599"/>
      </p:ext>
    </p:extLst>
  </p:cSld>
  <p:clrMapOvr>
    <a:masterClrMapping/>
  </p:clrMapOvr>
  <p:transition>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022DBD18-E4B3-4FD2-9DA0-2513782CFB53}" type="slidenum">
              <a:rPr lang="es-ES" altLang="es-ES"/>
              <a:pPr>
                <a:defRPr/>
              </a:pPr>
              <a:t>‹Nº›</a:t>
            </a:fld>
            <a:endParaRPr lang="es-ES" altLang="es-ES" dirty="0"/>
          </a:p>
        </p:txBody>
      </p:sp>
    </p:spTree>
    <p:extLst>
      <p:ext uri="{BB962C8B-B14F-4D97-AF65-F5344CB8AC3E}">
        <p14:creationId xmlns:p14="http://schemas.microsoft.com/office/powerpoint/2010/main" val="2559189757"/>
      </p:ext>
    </p:extLst>
  </p:cSld>
  <p:clrMapOvr>
    <a:masterClrMapping/>
  </p:clrMapOvr>
  <p:transition>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9A20E9F0-AC06-45E5-81A3-FC8FF0AD0254}" type="slidenum">
              <a:rPr lang="es-ES" altLang="es-ES"/>
              <a:pPr>
                <a:defRPr/>
              </a:pPr>
              <a:t>‹Nº›</a:t>
            </a:fld>
            <a:endParaRPr lang="es-ES" altLang="es-ES" dirty="0"/>
          </a:p>
        </p:txBody>
      </p:sp>
    </p:spTree>
    <p:extLst>
      <p:ext uri="{BB962C8B-B14F-4D97-AF65-F5344CB8AC3E}">
        <p14:creationId xmlns:p14="http://schemas.microsoft.com/office/powerpoint/2010/main" val="1189478933"/>
      </p:ext>
    </p:extLst>
  </p:cSld>
  <p:clrMapOvr>
    <a:masterClrMapping/>
  </p:clrMapOvr>
  <p:transition>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9968747C-59FC-4482-BB54-D7B0A398A668}" type="slidenum">
              <a:rPr lang="es-ES" altLang="es-ES"/>
              <a:pPr>
                <a:defRPr/>
              </a:pPr>
              <a:t>‹Nº›</a:t>
            </a:fld>
            <a:endParaRPr lang="es-ES" altLang="es-ES" dirty="0"/>
          </a:p>
        </p:txBody>
      </p:sp>
    </p:spTree>
    <p:extLst>
      <p:ext uri="{BB962C8B-B14F-4D97-AF65-F5344CB8AC3E}">
        <p14:creationId xmlns:p14="http://schemas.microsoft.com/office/powerpoint/2010/main" val="2662479493"/>
      </p:ext>
    </p:extLst>
  </p:cSld>
  <p:clrMapOvr>
    <a:masterClrMapping/>
  </p:clrMapOvr>
  <p:transition>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90B6365D-23BF-49F0-A9CF-97C4F203CAC0}" type="slidenum">
              <a:rPr lang="es-ES" altLang="es-ES"/>
              <a:pPr>
                <a:defRPr/>
              </a:pPr>
              <a:t>‹Nº›</a:t>
            </a:fld>
            <a:endParaRPr lang="es-ES" altLang="es-ES" dirty="0"/>
          </a:p>
        </p:txBody>
      </p:sp>
    </p:spTree>
    <p:extLst>
      <p:ext uri="{BB962C8B-B14F-4D97-AF65-F5344CB8AC3E}">
        <p14:creationId xmlns:p14="http://schemas.microsoft.com/office/powerpoint/2010/main" val="1229874735"/>
      </p:ext>
    </p:extLst>
  </p:cSld>
  <p:clrMapOvr>
    <a:masterClrMapping/>
  </p:clrMapOvr>
  <p:transition>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8E5B230C-7C2F-4D8A-A5F0-332DC016B70C}" type="slidenum">
              <a:rPr lang="es-ES" altLang="es-ES"/>
              <a:pPr>
                <a:defRPr/>
              </a:pPr>
              <a:t>‹Nº›</a:t>
            </a:fld>
            <a:endParaRPr lang="es-ES" altLang="es-ES" dirty="0"/>
          </a:p>
        </p:txBody>
      </p:sp>
    </p:spTree>
    <p:extLst>
      <p:ext uri="{BB962C8B-B14F-4D97-AF65-F5344CB8AC3E}">
        <p14:creationId xmlns:p14="http://schemas.microsoft.com/office/powerpoint/2010/main" val="1871232076"/>
      </p:ext>
    </p:extLst>
  </p:cSld>
  <p:clrMapOvr>
    <a:masterClrMapping/>
  </p:clrMapOvr>
  <p:transition>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0061DF8D-0526-4773-9974-06E5408C5629}" type="slidenum">
              <a:rPr lang="es-ES" altLang="es-ES"/>
              <a:pPr>
                <a:defRPr/>
              </a:pPr>
              <a:t>‹Nº›</a:t>
            </a:fld>
            <a:endParaRPr lang="es-ES" altLang="es-ES" dirty="0"/>
          </a:p>
        </p:txBody>
      </p:sp>
    </p:spTree>
    <p:extLst>
      <p:ext uri="{BB962C8B-B14F-4D97-AF65-F5344CB8AC3E}">
        <p14:creationId xmlns:p14="http://schemas.microsoft.com/office/powerpoint/2010/main" val="4061834276"/>
      </p:ext>
    </p:extLst>
  </p:cSld>
  <p:clrMapOvr>
    <a:masterClrMapping/>
  </p:clrMapOvr>
  <p:transition>
    <p:random/>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AE5D35C-EBCE-4B2F-B4D0-136129A1E53E}" type="slidenum">
              <a:rPr lang="es-ES" altLang="es-ES"/>
              <a:pPr>
                <a:defRPr/>
              </a:pPr>
              <a:t>‹Nº›</a:t>
            </a:fld>
            <a:endParaRPr lang="es-ES" altLang="es-ES" dirty="0"/>
          </a:p>
        </p:txBody>
      </p:sp>
    </p:spTree>
    <p:extLst>
      <p:ext uri="{BB962C8B-B14F-4D97-AF65-F5344CB8AC3E}">
        <p14:creationId xmlns:p14="http://schemas.microsoft.com/office/powerpoint/2010/main" val="3622450965"/>
      </p:ext>
    </p:extLst>
  </p:cSld>
  <p:clrMapOvr>
    <a:masterClrMapping/>
  </p:clrMapOvr>
  <p:transition>
    <p:random/>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B06E7EEB-AB8D-46D0-AB49-0C50C863E10C}" type="slidenum">
              <a:rPr lang="es-ES" altLang="es-ES"/>
              <a:pPr>
                <a:defRPr/>
              </a:pPr>
              <a:t>‹Nº›</a:t>
            </a:fld>
            <a:endParaRPr lang="es-ES" altLang="es-ES" dirty="0"/>
          </a:p>
        </p:txBody>
      </p:sp>
    </p:spTree>
    <p:extLst>
      <p:ext uri="{BB962C8B-B14F-4D97-AF65-F5344CB8AC3E}">
        <p14:creationId xmlns:p14="http://schemas.microsoft.com/office/powerpoint/2010/main" val="1827552682"/>
      </p:ext>
    </p:extLst>
  </p:cSld>
  <p:clrMapOvr>
    <a:masterClrMapping/>
  </p:clrMapOvr>
  <p:transition>
    <p:random/>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DDC197DC-6B42-4F9E-AB3B-C5CF0774C888}" type="slidenum">
              <a:rPr lang="es-ES" altLang="es-ES"/>
              <a:pPr>
                <a:defRPr/>
              </a:pPr>
              <a:t>‹Nº›</a:t>
            </a:fld>
            <a:endParaRPr lang="es-ES" altLang="es-ES" dirty="0"/>
          </a:p>
        </p:txBody>
      </p:sp>
    </p:spTree>
    <p:extLst>
      <p:ext uri="{BB962C8B-B14F-4D97-AF65-F5344CB8AC3E}">
        <p14:creationId xmlns:p14="http://schemas.microsoft.com/office/powerpoint/2010/main" val="1414035433"/>
      </p:ext>
    </p:extLst>
  </p:cSld>
  <p:clrMapOvr>
    <a:masterClrMapping/>
  </p:clrMapOvr>
  <p:transition>
    <p:random/>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AEBB4CFC-A1AF-4812-8D2C-EAC2911DAF84}" type="slidenum">
              <a:rPr lang="es-ES" altLang="es-ES"/>
              <a:pPr>
                <a:defRPr/>
              </a:pPr>
              <a:t>‹Nº›</a:t>
            </a:fld>
            <a:endParaRPr lang="es-ES" altLang="es-ES" dirty="0"/>
          </a:p>
        </p:txBody>
      </p:sp>
    </p:spTree>
    <p:extLst>
      <p:ext uri="{BB962C8B-B14F-4D97-AF65-F5344CB8AC3E}">
        <p14:creationId xmlns:p14="http://schemas.microsoft.com/office/powerpoint/2010/main" val="540336303"/>
      </p:ext>
    </p:extLst>
  </p:cSld>
  <p:clrMapOvr>
    <a:masterClrMapping/>
  </p:clrMapOvr>
  <p:transition>
    <p:random/>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3342351-EEA0-4D99-B93B-084AF5684DE2}" type="slidenum">
              <a:rPr lang="es-ES" altLang="es-ES"/>
              <a:pPr>
                <a:defRPr/>
              </a:pPr>
              <a:t>‹Nº›</a:t>
            </a:fld>
            <a:endParaRPr lang="es-ES" altLang="es-ES" dirty="0"/>
          </a:p>
        </p:txBody>
      </p:sp>
    </p:spTree>
    <p:extLst>
      <p:ext uri="{BB962C8B-B14F-4D97-AF65-F5344CB8AC3E}">
        <p14:creationId xmlns:p14="http://schemas.microsoft.com/office/powerpoint/2010/main" val="181236283"/>
      </p:ext>
    </p:extLst>
  </p:cSld>
  <p:clrMapOvr>
    <a:masterClrMapping/>
  </p:clrMapOvr>
  <p:transition>
    <p:random/>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0F43405B-3A0A-42DD-AE6E-234645D0493D}" type="slidenum">
              <a:rPr lang="es-ES" altLang="es-ES"/>
              <a:pPr>
                <a:defRPr/>
              </a:pPr>
              <a:t>‹Nº›</a:t>
            </a:fld>
            <a:endParaRPr lang="es-ES" altLang="es-ES" dirty="0"/>
          </a:p>
        </p:txBody>
      </p:sp>
    </p:spTree>
    <p:extLst>
      <p:ext uri="{BB962C8B-B14F-4D97-AF65-F5344CB8AC3E}">
        <p14:creationId xmlns:p14="http://schemas.microsoft.com/office/powerpoint/2010/main" val="3332130422"/>
      </p:ext>
    </p:extLst>
  </p:cSld>
  <p:clrMapOvr>
    <a:masterClrMapping/>
  </p:clrMapOvr>
  <p:transition>
    <p:random/>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B26C193E-9253-404E-A37F-067378C3EB11}" type="slidenum">
              <a:rPr lang="es-ES" altLang="es-ES"/>
              <a:pPr>
                <a:defRPr/>
              </a:pPr>
              <a:t>‹Nº›</a:t>
            </a:fld>
            <a:endParaRPr lang="es-ES" altLang="es-ES" dirty="0"/>
          </a:p>
        </p:txBody>
      </p:sp>
    </p:spTree>
    <p:extLst>
      <p:ext uri="{BB962C8B-B14F-4D97-AF65-F5344CB8AC3E}">
        <p14:creationId xmlns:p14="http://schemas.microsoft.com/office/powerpoint/2010/main" val="1972145258"/>
      </p:ext>
    </p:extLst>
  </p:cSld>
  <p:clrMapOvr>
    <a:masterClrMapping/>
  </p:clrMapOvr>
  <p:transition>
    <p:random/>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D7C02A75-9FFD-4CC7-BEFA-B368557FDDA5}" type="slidenum">
              <a:rPr lang="es-ES" altLang="es-ES"/>
              <a:pPr>
                <a:defRPr/>
              </a:pPr>
              <a:t>‹Nº›</a:t>
            </a:fld>
            <a:endParaRPr lang="es-ES" altLang="es-ES" dirty="0"/>
          </a:p>
        </p:txBody>
      </p:sp>
    </p:spTree>
    <p:extLst>
      <p:ext uri="{BB962C8B-B14F-4D97-AF65-F5344CB8AC3E}">
        <p14:creationId xmlns:p14="http://schemas.microsoft.com/office/powerpoint/2010/main" val="342285879"/>
      </p:ext>
    </p:extLst>
  </p:cSld>
  <p:clrMapOvr>
    <a:masterClrMapping/>
  </p:clrMapOvr>
  <p:transition>
    <p:random/>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54FE738A-03F0-4D72-9B1A-F004B3E37138}" type="slidenum">
              <a:rPr lang="es-ES" altLang="es-ES"/>
              <a:pPr>
                <a:defRPr/>
              </a:pPr>
              <a:t>‹Nº›</a:t>
            </a:fld>
            <a:endParaRPr lang="es-ES" altLang="es-ES" dirty="0"/>
          </a:p>
        </p:txBody>
      </p:sp>
    </p:spTree>
    <p:extLst>
      <p:ext uri="{BB962C8B-B14F-4D97-AF65-F5344CB8AC3E}">
        <p14:creationId xmlns:p14="http://schemas.microsoft.com/office/powerpoint/2010/main" val="2519962583"/>
      </p:ext>
    </p:extLst>
  </p:cSld>
  <p:clrMapOvr>
    <a:masterClrMapping/>
  </p:clrMapOvr>
  <p:transition>
    <p:random/>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5E90CE36-D342-4E1C-B6EA-4ABD426DCDF7}" type="slidenum">
              <a:rPr lang="es-ES" altLang="es-ES"/>
              <a:pPr>
                <a:defRPr/>
              </a:pPr>
              <a:t>‹Nº›</a:t>
            </a:fld>
            <a:endParaRPr lang="es-ES" altLang="es-ES" dirty="0"/>
          </a:p>
        </p:txBody>
      </p:sp>
    </p:spTree>
    <p:extLst>
      <p:ext uri="{BB962C8B-B14F-4D97-AF65-F5344CB8AC3E}">
        <p14:creationId xmlns:p14="http://schemas.microsoft.com/office/powerpoint/2010/main" val="4143842458"/>
      </p:ext>
    </p:extLst>
  </p:cSld>
  <p:clrMapOvr>
    <a:masterClrMapping/>
  </p:clrMapOvr>
  <p:transition>
    <p:random/>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C70D3598-DCF8-4694-B7AE-83FFF6CD81CC}" type="slidenum">
              <a:rPr lang="es-ES" altLang="es-ES"/>
              <a:pPr>
                <a:defRPr/>
              </a:pPr>
              <a:t>‹Nº›</a:t>
            </a:fld>
            <a:endParaRPr lang="es-ES" altLang="es-ES" dirty="0"/>
          </a:p>
        </p:txBody>
      </p:sp>
    </p:spTree>
    <p:extLst>
      <p:ext uri="{BB962C8B-B14F-4D97-AF65-F5344CB8AC3E}">
        <p14:creationId xmlns:p14="http://schemas.microsoft.com/office/powerpoint/2010/main" val="829198105"/>
      </p:ext>
    </p:extLst>
  </p:cSld>
  <p:clrMapOvr>
    <a:masterClrMapping/>
  </p:clrMapOvr>
  <p:transition>
    <p:random/>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E6F01D24-7790-4D45-B8A9-6AAD59A9A471}" type="slidenum">
              <a:rPr lang="es-ES" altLang="es-ES"/>
              <a:pPr>
                <a:defRPr/>
              </a:pPr>
              <a:t>‹Nº›</a:t>
            </a:fld>
            <a:endParaRPr lang="es-ES" altLang="es-ES" dirty="0"/>
          </a:p>
        </p:txBody>
      </p:sp>
    </p:spTree>
    <p:extLst>
      <p:ext uri="{BB962C8B-B14F-4D97-AF65-F5344CB8AC3E}">
        <p14:creationId xmlns:p14="http://schemas.microsoft.com/office/powerpoint/2010/main" val="4244978563"/>
      </p:ext>
    </p:extLst>
  </p:cSld>
  <p:clrMapOvr>
    <a:masterClrMapping/>
  </p:clrMapOvr>
  <p:transition>
    <p:random/>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073B8A9-5852-4657-955B-38E55F1A3C92}" type="slidenum">
              <a:rPr lang="es-ES" altLang="es-ES"/>
              <a:pPr>
                <a:defRPr/>
              </a:pPr>
              <a:t>‹Nº›</a:t>
            </a:fld>
            <a:endParaRPr lang="es-ES" altLang="es-ES" dirty="0"/>
          </a:p>
        </p:txBody>
      </p:sp>
    </p:spTree>
    <p:extLst>
      <p:ext uri="{BB962C8B-B14F-4D97-AF65-F5344CB8AC3E}">
        <p14:creationId xmlns:p14="http://schemas.microsoft.com/office/powerpoint/2010/main" val="3376158288"/>
      </p:ext>
    </p:extLst>
  </p:cSld>
  <p:clrMapOvr>
    <a:masterClrMapping/>
  </p:clrMapOvr>
  <p:transition>
    <p:random/>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A5F7A5C4-DC9C-4ECC-ADCF-4DF07735470E}" type="slidenum">
              <a:rPr lang="es-ES" altLang="es-ES"/>
              <a:pPr>
                <a:defRPr/>
              </a:pPr>
              <a:t>‹Nº›</a:t>
            </a:fld>
            <a:endParaRPr lang="es-ES" altLang="es-ES" dirty="0"/>
          </a:p>
        </p:txBody>
      </p:sp>
    </p:spTree>
    <p:extLst>
      <p:ext uri="{BB962C8B-B14F-4D97-AF65-F5344CB8AC3E}">
        <p14:creationId xmlns:p14="http://schemas.microsoft.com/office/powerpoint/2010/main" val="3672358272"/>
      </p:ext>
    </p:extLst>
  </p:cSld>
  <p:clrMapOvr>
    <a:masterClrMapping/>
  </p:clrMapOvr>
  <p:transition>
    <p:random/>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4AF846C4-EE14-4F2F-8185-1D39009C2ECF}" type="slidenum">
              <a:rPr lang="es-ES" altLang="es-ES"/>
              <a:pPr>
                <a:defRPr/>
              </a:pPr>
              <a:t>‹Nº›</a:t>
            </a:fld>
            <a:endParaRPr lang="es-ES" altLang="es-ES" dirty="0"/>
          </a:p>
        </p:txBody>
      </p:sp>
    </p:spTree>
    <p:extLst>
      <p:ext uri="{BB962C8B-B14F-4D97-AF65-F5344CB8AC3E}">
        <p14:creationId xmlns:p14="http://schemas.microsoft.com/office/powerpoint/2010/main" val="2133414590"/>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21B04B"/>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4B44015A-4086-40DF-B92F-3EA7ADBFF411}"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21B04B"/>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D064E79A-C9B8-4B79-BC4C-DC6246DED273}"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21B04B"/>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B2D64BAA-48A1-4D46-B5CE-2ED3DFEB8217}" type="slidenum">
              <a:rPr lang="es-ES" altLang="es-ES"/>
              <a:pPr>
                <a:defRPr/>
              </a:pPr>
              <a:t>‹Nº›</a:t>
            </a:fld>
            <a:endParaRPr lang="es-ES" altLang="es-ES" dirty="0"/>
          </a:p>
        </p:txBody>
      </p:sp>
    </p:spTree>
    <p:extLst>
      <p:ext uri="{BB962C8B-B14F-4D97-AF65-F5344CB8AC3E}">
        <p14:creationId xmlns:p14="http://schemas.microsoft.com/office/powerpoint/2010/main" val="2502417820"/>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21B04B"/>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DCD9E088-961A-4A89-9ED7-63D8908CA52E}" type="slidenum">
              <a:rPr lang="es-ES" altLang="es-ES"/>
              <a:pPr>
                <a:defRPr/>
              </a:pPr>
              <a:t>‹Nº›</a:t>
            </a:fld>
            <a:endParaRPr lang="es-ES" altLang="es-ES" dirty="0"/>
          </a:p>
        </p:txBody>
      </p:sp>
    </p:spTree>
    <p:extLst>
      <p:ext uri="{BB962C8B-B14F-4D97-AF65-F5344CB8AC3E}">
        <p14:creationId xmlns:p14="http://schemas.microsoft.com/office/powerpoint/2010/main" val="1675646444"/>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 Target="slide3.xml"/><Relationship Id="rId1" Type="http://schemas.openxmlformats.org/officeDocument/2006/relationships/slideLayout" Target="../slideLayouts/slideLayout1.xml"/><Relationship Id="rId5" Type="http://schemas.openxmlformats.org/officeDocument/2006/relationships/image" Target="../media/image1.gif"/><Relationship Id="rId4" Type="http://schemas.openxmlformats.org/officeDocument/2006/relationships/audio" Target="../media/audio2.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31.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4.wav"/><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43.xml"/></Relationships>
</file>

<file path=ppt/slides/_rels/slide11.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43.xml"/></Relationships>
</file>

<file path=ppt/slides/_rels/slide12.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audio" Target="../media/audio3.wav"/><Relationship Id="rId1" Type="http://schemas.openxmlformats.org/officeDocument/2006/relationships/slideLayout" Target="../slideLayouts/slideLayout43.xml"/></Relationships>
</file>

<file path=ppt/slides/_rels/slide1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4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ángulo redondeado 1">
            <a:hlinkClick r:id="rId2" action="ppaction://hlinksldjump">
              <a:snd r:embed="rId3" name="drumroll.wav"/>
            </a:hlinkClick>
          </p:cNvPr>
          <p:cNvSpPr/>
          <p:nvPr/>
        </p:nvSpPr>
        <p:spPr>
          <a:xfrm>
            <a:off x="1403350" y="4365625"/>
            <a:ext cx="2665413"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5" name="Rectángulo redondeado 4">
            <a:hlinkClick r:id="" action="ppaction://hlinkshowjump?jump=nextslide">
              <a:snd r:embed="rId4" name="type.wav"/>
            </a:hlinkClick>
          </p:cNvPr>
          <p:cNvSpPr/>
          <p:nvPr/>
        </p:nvSpPr>
        <p:spPr>
          <a:xfrm>
            <a:off x="4643438" y="4365625"/>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INSTRUCCIONES</a:t>
            </a:r>
          </a:p>
        </p:txBody>
      </p:sp>
      <p:sp>
        <p:nvSpPr>
          <p:cNvPr id="6" name="Rectángulo redondeado 5">
            <a:hlinkClick r:id="" action="ppaction://hlinkshowjump?jump=endshow"/>
          </p:cNvPr>
          <p:cNvSpPr/>
          <p:nvPr/>
        </p:nvSpPr>
        <p:spPr>
          <a:xfrm>
            <a:off x="3240088" y="5661025"/>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3" name="Imagen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03350" y="293404"/>
            <a:ext cx="5905500" cy="3897630"/>
          </a:xfrm>
          <a:prstGeom prst="rect">
            <a:avLst/>
          </a:prstGeom>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ítulo 3"/>
          <p:cNvSpPr>
            <a:spLocks noGrp="1"/>
          </p:cNvSpPr>
          <p:nvPr>
            <p:ph type="title"/>
          </p:nvPr>
        </p:nvSpPr>
        <p:spPr>
          <a:xfrm>
            <a:off x="628650" y="365125"/>
            <a:ext cx="7886700" cy="5943600"/>
          </a:xfrm>
          <a:solidFill>
            <a:schemeClr val="accent4">
              <a:lumMod val="40000"/>
              <a:lumOff val="60000"/>
            </a:schemeClr>
          </a:solidFill>
        </p:spPr>
        <p:txBody>
          <a:bodyPr rtlCol="0">
            <a:normAutofit/>
          </a:bodyPr>
          <a:lstStyle/>
          <a:p>
            <a:pPr eaLnBrk="1" fontAlgn="auto" hangingPunct="1">
              <a:spcAft>
                <a:spcPts val="0"/>
              </a:spcAft>
              <a:defRPr/>
            </a:pPr>
            <a:r>
              <a:rPr lang="es-ES" sz="2400" b="1" dirty="0" smtClean="0">
                <a:latin typeface="Arial" panose="020B0604020202020204" pitchFamily="34" charset="0"/>
                <a:cs typeface="Arial" panose="020B0604020202020204" pitchFamily="34" charset="0"/>
              </a:rPr>
              <a:t>-</a:t>
            </a:r>
            <a:r>
              <a:rPr lang="es-ES" sz="2400" b="1" dirty="0">
                <a:solidFill>
                  <a:prstClr val="black"/>
                </a:solidFill>
                <a:latin typeface="Arial" panose="020B0604020202020204" pitchFamily="34" charset="0"/>
                <a:cs typeface="Arial" panose="020B0604020202020204" pitchFamily="34" charset="0"/>
              </a:rPr>
              <a:t>SI NO ACIERTAS VUELVES A LA PREGUNTA </a:t>
            </a:r>
            <a:r>
              <a:rPr lang="es-ES" sz="2400" b="1" dirty="0" smtClean="0">
                <a:solidFill>
                  <a:prstClr val="black"/>
                </a:solidFill>
                <a:latin typeface="Arial" panose="020B0604020202020204" pitchFamily="34" charset="0"/>
                <a:cs typeface="Arial" panose="020B0604020202020204" pitchFamily="34" charset="0"/>
              </a:rPr>
              <a:t>  </a:t>
            </a:r>
            <a:br>
              <a:rPr lang="es-ES" sz="2400" b="1" dirty="0" smtClean="0">
                <a:solidFill>
                  <a:prstClr val="black"/>
                </a:solidFill>
                <a:latin typeface="Arial" panose="020B0604020202020204" pitchFamily="34" charset="0"/>
                <a:cs typeface="Arial" panose="020B0604020202020204" pitchFamily="34" charset="0"/>
              </a:rPr>
            </a:br>
            <a:r>
              <a:rPr lang="es-ES" sz="2400" b="1" dirty="0">
                <a:solidFill>
                  <a:prstClr val="black"/>
                </a:solidFill>
                <a:latin typeface="Arial" panose="020B0604020202020204" pitchFamily="34" charset="0"/>
                <a:cs typeface="Arial" panose="020B0604020202020204" pitchFamily="34" charset="0"/>
              </a:rPr>
              <a:t> </a:t>
            </a:r>
            <a:r>
              <a:rPr lang="es-ES" sz="2400" b="1" dirty="0" smtClean="0">
                <a:solidFill>
                  <a:prstClr val="black"/>
                </a:solidFill>
                <a:latin typeface="Arial" panose="020B0604020202020204" pitchFamily="34" charset="0"/>
                <a:cs typeface="Arial" panose="020B0604020202020204" pitchFamily="34" charset="0"/>
              </a:rPr>
              <a:t>ANTERIOR</a:t>
            </a:r>
            <a:r>
              <a:rPr lang="es-ES" sz="2400" b="1" dirty="0">
                <a:solidFill>
                  <a:prstClr val="black"/>
                </a:solidFill>
                <a:latin typeface="Arial" panose="020B0604020202020204" pitchFamily="34" charset="0"/>
                <a:cs typeface="Arial" panose="020B0604020202020204" pitchFamily="34" charset="0"/>
              </a:rPr>
              <a:t/>
            </a:r>
            <a:br>
              <a:rPr lang="es-ES" sz="2400" b="1" dirty="0">
                <a:solidFill>
                  <a:prstClr val="black"/>
                </a:solidFill>
                <a:latin typeface="Arial" panose="020B0604020202020204" pitchFamily="34" charset="0"/>
                <a:cs typeface="Arial" panose="020B0604020202020204" pitchFamily="34" charset="0"/>
              </a:rPr>
            </a:br>
            <a:r>
              <a:rPr lang="es-ES" sz="2400" b="1" dirty="0">
                <a:solidFill>
                  <a:prstClr val="black"/>
                </a:solidFill>
                <a:latin typeface="Arial" panose="020B0604020202020204" pitchFamily="34" charset="0"/>
                <a:cs typeface="Arial" panose="020B0604020202020204" pitchFamily="34" charset="0"/>
              </a:rPr>
              <a:t>-SI APARECE UNA IMAGEN CLIKA AL RATON</a:t>
            </a:r>
            <a:br>
              <a:rPr lang="es-ES" sz="2400" b="1" dirty="0">
                <a:solidFill>
                  <a:prstClr val="black"/>
                </a:solidFill>
                <a:latin typeface="Arial" panose="020B0604020202020204" pitchFamily="34" charset="0"/>
                <a:cs typeface="Arial" panose="020B0604020202020204" pitchFamily="34" charset="0"/>
              </a:rPr>
            </a:br>
            <a:r>
              <a:rPr lang="es-ES" sz="2400" b="1" dirty="0" smtClean="0">
                <a:latin typeface="Arial" panose="020B0604020202020204" pitchFamily="34" charset="0"/>
                <a:cs typeface="Arial" panose="020B0604020202020204" pitchFamily="34" charset="0"/>
              </a:rPr>
              <a:t/>
            </a:r>
            <a:br>
              <a:rPr lang="es-ES" sz="2400" b="1" dirty="0" smtClean="0">
                <a:latin typeface="Arial" panose="020B0604020202020204" pitchFamily="34" charset="0"/>
                <a:cs typeface="Arial" panose="020B0604020202020204" pitchFamily="34" charset="0"/>
              </a:rPr>
            </a:br>
            <a:r>
              <a:rPr lang="es-ES" sz="2400" b="1" dirty="0">
                <a:latin typeface="Arial" panose="020B0604020202020204" pitchFamily="34" charset="0"/>
                <a:cs typeface="Arial" panose="020B0604020202020204" pitchFamily="34" charset="0"/>
              </a:rPr>
              <a:t> </a:t>
            </a:r>
            <a:r>
              <a:rPr lang="es-ES" sz="2400" b="1" dirty="0" smtClean="0">
                <a:latin typeface="Arial" panose="020B0604020202020204" pitchFamily="34" charset="0"/>
                <a:cs typeface="Arial" panose="020B0604020202020204" pitchFamily="34" charset="0"/>
              </a:rPr>
              <a:t>                           </a:t>
            </a:r>
            <a:r>
              <a:rPr lang="es-ES" b="1" dirty="0" smtClean="0">
                <a:solidFill>
                  <a:srgbClr val="FF0000"/>
                </a:solidFill>
                <a:latin typeface="Arial" panose="020B0604020202020204" pitchFamily="34" charset="0"/>
                <a:cs typeface="Arial" panose="020B0604020202020204" pitchFamily="34" charset="0"/>
              </a:rPr>
              <a:t>SUERTE</a:t>
            </a:r>
            <a:endParaRPr lang="es-ES" b="1" dirty="0">
              <a:solidFill>
                <a:srgbClr val="FF0000"/>
              </a:solidFill>
              <a:latin typeface="Arial" panose="020B0604020202020204" pitchFamily="34" charset="0"/>
              <a:cs typeface="Arial" panose="020B0604020202020204" pitchFamily="34" charset="0"/>
            </a:endParaRPr>
          </a:p>
        </p:txBody>
      </p:sp>
      <p:sp>
        <p:nvSpPr>
          <p:cNvPr id="5" name="Flecha derecha 4"/>
          <p:cNvSpPr/>
          <p:nvPr/>
        </p:nvSpPr>
        <p:spPr>
          <a:xfrm>
            <a:off x="6011863" y="5229225"/>
            <a:ext cx="2305050" cy="75565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solidFill>
                  <a:prstClr val="black"/>
                </a:solidFill>
              </a:rPr>
              <a:t>COMENZAR</a:t>
            </a:r>
          </a:p>
        </p:txBody>
      </p:sp>
      <p:sp>
        <p:nvSpPr>
          <p:cNvPr id="8" name="Flecha izquierda 7">
            <a:hlinkClick r:id="" action="ppaction://hlinkshowjump?jump=firstslide"/>
          </p:cNvPr>
          <p:cNvSpPr/>
          <p:nvPr/>
        </p:nvSpPr>
        <p:spPr>
          <a:xfrm>
            <a:off x="1331913" y="5192713"/>
            <a:ext cx="2303462" cy="792162"/>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solidFill>
                  <a:prstClr val="black"/>
                </a:solidFill>
              </a:rPr>
              <a:t>SALIR</a:t>
            </a: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396875"/>
            <a:ext cx="7993063" cy="115093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LA JORNADA NORMALIZADA DIARIA, PARA EL PERSONAL DE OSAKIDETZA SERÁ DE:</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54038" y="2384425"/>
            <a:ext cx="7993062" cy="6477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8 horas diarias, con carácter general.</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nextslide">
              <a:snd r:embed="rId3" name="applause.wav"/>
            </a:hlinkClick>
          </p:cNvPr>
          <p:cNvSpPr/>
          <p:nvPr/>
        </p:nvSpPr>
        <p:spPr>
          <a:xfrm>
            <a:off x="554038" y="3551238"/>
            <a:ext cx="7993062" cy="6381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7 horas diarias, con carácter general.</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58800" y="4706938"/>
            <a:ext cx="7993063" cy="593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Un máximo de 10 horas.</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805488"/>
            <a:ext cx="7991475" cy="6477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Un máximo de ocho horas.</a:t>
            </a:r>
            <a:endParaRPr lang="es-ES" altLang="es-ES" sz="2400" dirty="0">
              <a:solidFill>
                <a:prstClr val="black"/>
              </a:solidFill>
              <a:latin typeface="Arial" panose="020B0604020202020204" pitchFamily="34" charset="0"/>
              <a:cs typeface="Arial" panose="020B0604020202020204" pitchFamily="34" charset="0"/>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188913"/>
            <a:ext cx="7993063" cy="14398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¿CUÁL ES LA DURACIÓN DEL PERIODO DE DESCANSO QUE EXISTE CUANDO LA DURACIÓN DE UNA JORNADA EXCEDA DE SEIS HORAS CONTINUADAS Y CUÁNDO SE DISFRUTA? </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1916113"/>
            <a:ext cx="7993063" cy="100965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Duración equivalente a quince minutos y se puede disfrutar a lo largo de los turnos de trabajo de la misma semana natural.</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49275" y="3178175"/>
            <a:ext cx="7993063" cy="7921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Duración equivalente a quince minutos y se puede asignar para recuperar déficit de la jornada anual.</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nextslide">
              <a:snd r:embed="rId3" name="applause.wav"/>
            </a:hlinkClick>
          </p:cNvPr>
          <p:cNvSpPr/>
          <p:nvPr/>
        </p:nvSpPr>
        <p:spPr>
          <a:xfrm>
            <a:off x="527050" y="4222750"/>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Duración equivalente a quince minutos y se debe disfrutar dentro del correspondiente turno de trabajo.</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267325"/>
            <a:ext cx="7991475" cy="11858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Duración equivalente a veinte minutos y se puede disfrutar en el periodo inmediatamente anterior o posterior al inicio o finalización del turno de trabajo.</a:t>
            </a:r>
            <a:endParaRPr lang="es-ES" altLang="es-ES" sz="24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3680092"/>
      </p:ext>
    </p:extLst>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44513" y="173038"/>
            <a:ext cx="7993062" cy="10795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¿CUÁL ES LA DURACIÓN MÁXIMA CONJUNTA DE LOS TIEMPOS DE TRABAJO? </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nextslide">
              <a:snd r:embed="rId2" name="applause.wav"/>
            </a:hlinkClick>
          </p:cNvPr>
          <p:cNvSpPr/>
          <p:nvPr/>
        </p:nvSpPr>
        <p:spPr>
          <a:xfrm>
            <a:off x="546100" y="1436688"/>
            <a:ext cx="7993063" cy="12795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dirty="0">
                <a:solidFill>
                  <a:prstClr val="black"/>
                </a:solidFill>
                <a:latin typeface="Arial" panose="020B0604020202020204" pitchFamily="34" charset="0"/>
                <a:cs typeface="Arial" panose="020B0604020202020204" pitchFamily="34" charset="0"/>
              </a:rPr>
              <a:t>La duración máxima conjunta de los tiempos de trabajo correspondientes a la jornada ordinaria y a la jornada complementaria será de cuarenta y ocho horas semanales de trabajo efectivo de promedio en cómputo semestral. </a:t>
            </a:r>
          </a:p>
        </p:txBody>
      </p:sp>
      <p:sp>
        <p:nvSpPr>
          <p:cNvPr id="22" name="21 Rectángulo redondeado">
            <a:hlinkClick r:id="" action="ppaction://hlinkshowjump?jump=previousslide">
              <a:snd r:embed="rId3" name="explode.wav"/>
            </a:hlinkClick>
          </p:cNvPr>
          <p:cNvSpPr/>
          <p:nvPr/>
        </p:nvSpPr>
        <p:spPr>
          <a:xfrm>
            <a:off x="544513" y="2900363"/>
            <a:ext cx="7993062" cy="11604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a:solidFill>
                  <a:prstClr val="black"/>
                </a:solidFill>
                <a:latin typeface="Arial" panose="020B0604020202020204" pitchFamily="34" charset="0"/>
                <a:cs typeface="Arial" panose="020B0604020202020204" pitchFamily="34" charset="0"/>
              </a:rPr>
              <a:t>La duración máxima conjunta de los tiempos de trabajo correspondientes a la jornada ordinaria y a la jornada complementaria será de cuarenta horas semanales de trabajo efectivo de promedio en cómputo semestral. </a:t>
            </a:r>
            <a:endParaRPr lang="es-ES" altLang="es-ES" sz="20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3" name="explode.wav"/>
            </a:hlinkClick>
          </p:cNvPr>
          <p:cNvSpPr/>
          <p:nvPr/>
        </p:nvSpPr>
        <p:spPr>
          <a:xfrm>
            <a:off x="544513" y="4251325"/>
            <a:ext cx="7993062" cy="11779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a:solidFill>
                  <a:prstClr val="black"/>
                </a:solidFill>
                <a:latin typeface="Arial" panose="020B0604020202020204" pitchFamily="34" charset="0"/>
                <a:cs typeface="Arial" panose="020B0604020202020204" pitchFamily="34" charset="0"/>
              </a:rPr>
              <a:t>La duración máxima conjunta de los tiempos de trabajo correspondientes a la jornada ordinaria y a la jornada complementaria será de treinta y siete horas semanales de trabajo efectivo de promedio en cómputo semestral. </a:t>
            </a:r>
            <a:endParaRPr lang="es-ES" altLang="es-ES" sz="20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3" name="explode.wav"/>
            </a:hlinkClick>
          </p:cNvPr>
          <p:cNvSpPr/>
          <p:nvPr/>
        </p:nvSpPr>
        <p:spPr>
          <a:xfrm>
            <a:off x="541338" y="5661025"/>
            <a:ext cx="7991475" cy="108108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a:solidFill>
                  <a:prstClr val="black"/>
                </a:solidFill>
                <a:latin typeface="Arial" panose="020B0604020202020204" pitchFamily="34" charset="0"/>
                <a:cs typeface="Arial" panose="020B0604020202020204" pitchFamily="34" charset="0"/>
              </a:rPr>
              <a:t>La duración máxima conjunta de los tiempos de trabajo correspondientes a la jornada ordinaria y a la jornada complementaria será de treinta y cinco horas semanales de trabajo efectivo de promedio en cómputo semestral. </a:t>
            </a:r>
            <a:endParaRPr lang="es-ES" altLang="es-ES" sz="20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92861829"/>
      </p:ext>
    </p:extLst>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115888"/>
            <a:ext cx="7993063" cy="108108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000" b="1">
                <a:ln w="0"/>
                <a:solidFill>
                  <a:prstClr val="black"/>
                </a:solidFill>
                <a:latin typeface="Arial" panose="020B0604020202020204" pitchFamily="34" charset="0"/>
                <a:cs typeface="Arial" panose="020B0604020202020204" pitchFamily="34" charset="0"/>
              </a:rPr>
              <a:t>¿CUÁL ES EL TIEMPO DE TRABAJO MÁXIMO ININTERRUMPIDO CORRESPONDIENTE A LA JORNADA ORDINARIA?: </a:t>
            </a:r>
            <a:endParaRPr lang="es-ES" sz="20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1484313"/>
            <a:ext cx="7993063" cy="9366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a:solidFill>
                  <a:prstClr val="black"/>
                </a:solidFill>
                <a:latin typeface="Arial" panose="020B0604020202020204" pitchFamily="34" charset="0"/>
                <a:cs typeface="Arial" panose="020B0604020202020204" pitchFamily="34" charset="0"/>
              </a:rPr>
              <a:t>El tiempo de trabajo correspondiente a la jornada ordinaria no excederá en ningún caso de quince horas ininterrumpidas. </a:t>
            </a:r>
            <a:endParaRPr lang="es-ES" altLang="es-ES"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39750" y="2636838"/>
            <a:ext cx="7993063" cy="100965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a:solidFill>
                  <a:prstClr val="black"/>
                </a:solidFill>
                <a:latin typeface="Arial" panose="020B0604020202020204" pitchFamily="34" charset="0"/>
                <a:cs typeface="Arial" panose="020B0604020202020204" pitchFamily="34" charset="0"/>
              </a:rPr>
              <a:t>El tiempo de trabajo correspondiente a la jornada ordinaria no excederá en ningún caso  de doce horas ininterrumpidas. </a:t>
            </a:r>
            <a:endParaRPr lang="es-ES" altLang="es-ES"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39750" y="3860800"/>
            <a:ext cx="7993063" cy="93821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a:solidFill>
                  <a:prstClr val="black"/>
                </a:solidFill>
                <a:latin typeface="Arial" panose="020B0604020202020204" pitchFamily="34" charset="0"/>
                <a:cs typeface="Arial" panose="020B0604020202020204" pitchFamily="34" charset="0"/>
              </a:rPr>
              <a:t>El tiempo de trabajo correspondiente a la jornada ordinaria no excederá en ningún caso de diecisiete horas ininterrumpidas. </a:t>
            </a:r>
            <a:endParaRPr lang="es-ES" altLang="es-ES"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nextslide">
              <a:snd r:embed="rId3" name="applause.wav"/>
            </a:hlinkClick>
          </p:cNvPr>
          <p:cNvSpPr/>
          <p:nvPr/>
        </p:nvSpPr>
        <p:spPr>
          <a:xfrm>
            <a:off x="539750" y="5157788"/>
            <a:ext cx="7991475" cy="154305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dirty="0">
                <a:solidFill>
                  <a:prstClr val="black"/>
                </a:solidFill>
                <a:latin typeface="Arial" panose="020B0604020202020204" pitchFamily="34" charset="0"/>
                <a:cs typeface="Arial" panose="020B0604020202020204" pitchFamily="34" charset="0"/>
              </a:rPr>
              <a:t>El tiempo de trabajo correspondiente a la jornada ordinaria no excederá de doce horas ininterrumpidas. No obstante, mediante la programación funcional de las Organizaciones de servicios de Osakidetza se podrán establecer jornadas ordinarias de hasta veinticuatro horas para determinados servicios o unidades sanitarias, con carácter excepcional y cuando así lo aconsejen razones organizativas o asistenciales. </a:t>
            </a:r>
          </a:p>
        </p:txBody>
      </p:sp>
    </p:spTree>
    <p:extLst>
      <p:ext uri="{BB962C8B-B14F-4D97-AF65-F5344CB8AC3E}">
        <p14:creationId xmlns:p14="http://schemas.microsoft.com/office/powerpoint/2010/main" val="4208390123"/>
      </p:ext>
    </p:extLst>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620713"/>
            <a:ext cx="7993063" cy="7207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¿CUÁL ES EL DESCANSO SEMANAL? </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42925" y="1628775"/>
            <a:ext cx="7993063" cy="114141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a:solidFill>
                  <a:prstClr val="black"/>
                </a:solidFill>
                <a:latin typeface="Arial" panose="020B0604020202020204" pitchFamily="34" charset="0"/>
                <a:cs typeface="Arial" panose="020B0604020202020204" pitchFamily="34" charset="0"/>
              </a:rPr>
              <a:t>El personal tendrá derecho a un período mínimo de descanso ininterrumpido con una duración de treinta y seis horas semanales, período que se incrementará con el mínimo de descanso diario de doce horas. </a:t>
            </a:r>
            <a:endParaRPr lang="es-ES" altLang="es-ES" sz="20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nextslide">
              <a:snd r:embed="rId3" name="applause.wav"/>
            </a:hlinkClick>
          </p:cNvPr>
          <p:cNvSpPr/>
          <p:nvPr/>
        </p:nvSpPr>
        <p:spPr>
          <a:xfrm>
            <a:off x="539750" y="2989263"/>
            <a:ext cx="7993063" cy="133191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a:solidFill>
                  <a:prstClr val="black"/>
                </a:solidFill>
                <a:latin typeface="Arial" panose="020B0604020202020204" pitchFamily="34" charset="0"/>
                <a:cs typeface="Arial" panose="020B0604020202020204" pitchFamily="34" charset="0"/>
              </a:rPr>
              <a:t>El personal tendrá derecho a un período mínimo de descanso ininterrumpido con una duración de veinticuatro horas semanales, período que se incrementará con el mínimo de descanso diario de doce horas. </a:t>
            </a:r>
            <a:endParaRPr lang="es-ES" altLang="es-ES" sz="20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39750" y="4554538"/>
            <a:ext cx="7993063" cy="88106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a:solidFill>
                  <a:prstClr val="black"/>
                </a:solidFill>
                <a:latin typeface="Arial" panose="020B0604020202020204" pitchFamily="34" charset="0"/>
                <a:cs typeface="Arial" panose="020B0604020202020204" pitchFamily="34" charset="0"/>
              </a:rPr>
              <a:t>El personal tendrá derecho a un período mínimo de descanso ininterrumpido con una duración de veinticuatro horas semanales, periodo que incluye el descanso diario de doce horas. </a:t>
            </a:r>
            <a:endParaRPr lang="es-ES" altLang="es-ES" sz="20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516563"/>
            <a:ext cx="7991475" cy="12144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a:solidFill>
                  <a:prstClr val="black"/>
                </a:solidFill>
                <a:latin typeface="Arial" panose="020B0604020202020204" pitchFamily="34" charset="0"/>
                <a:cs typeface="Arial" panose="020B0604020202020204" pitchFamily="34" charset="0"/>
              </a:rPr>
              <a:t>El personal tendrá derecho a un período mínimo de descanso ininterrumpido con una duración de doce horas semanales, período que se incrementará con el mínimo de descanso diario de doce horas. </a:t>
            </a:r>
            <a:endParaRPr lang="es-ES" altLang="es-ES" sz="20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53075149"/>
      </p:ext>
    </p:extLst>
  </p:cSld>
  <p:clrMapOvr>
    <a:masterClrMapping/>
  </p:clrMapOvr>
  <p:transition>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549275"/>
            <a:ext cx="7993063" cy="115093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¿CUÁL ES EL CARÁCTER TEMPORAL OBLIGATORIO DE LAS CARTELERAS DE TRABAJO? </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152650"/>
            <a:ext cx="7993063" cy="9366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Las carteleras de trabajo específicas negociadas en cada Unidad tendrán carácter obligatorio mensual.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previousslide">
              <a:snd r:embed="rId2" name="explode.wav"/>
            </a:hlinkClick>
          </p:cNvPr>
          <p:cNvSpPr/>
          <p:nvPr/>
        </p:nvSpPr>
        <p:spPr>
          <a:xfrm>
            <a:off x="539750" y="3348038"/>
            <a:ext cx="7993063" cy="9350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Las carteleras de trabajo específicas negociadas en cada Unidad tendrán carácter obligatorio trimestral.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nextslide">
              <a:snd r:embed="rId3" name="applause.wav"/>
            </a:hlinkClick>
          </p:cNvPr>
          <p:cNvSpPr/>
          <p:nvPr/>
        </p:nvSpPr>
        <p:spPr>
          <a:xfrm>
            <a:off x="539750" y="4437063"/>
            <a:ext cx="7993063" cy="86518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Las carteleras de trabajo específicas negociadas en cada Unidad tendrán carácter obligatorio bimestral.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589588"/>
            <a:ext cx="7991475" cy="8334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Las carteleras de trabajo específicas negociadas en cada Unidad tendrán carácter obligatorio cuatrimestral. </a:t>
            </a:r>
            <a:endParaRPr lang="es-ES" altLang="es-ES" sz="24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8784593"/>
      </p:ext>
    </p:extLst>
  </p:cSld>
  <p:clrMapOvr>
    <a:masterClrMapping/>
  </p:clrMapOvr>
  <p:transition>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333375"/>
            <a:ext cx="7993063" cy="14398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EL PERSONAL TENDRÁ DERECHO A DISFRUTAR DURANTE CADO AÑO COMPLETO DE SERVICIO DE UNA VACACIÓN RETRIBUIDA DE: </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262188"/>
            <a:ext cx="7993063" cy="9350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24 días laborales, computándose los sábados como laborales.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nextslide">
              <a:snd r:embed="rId3" name="applause.wav"/>
            </a:hlinkClick>
          </p:cNvPr>
          <p:cNvSpPr/>
          <p:nvPr/>
        </p:nvSpPr>
        <p:spPr>
          <a:xfrm>
            <a:off x="560388" y="3502025"/>
            <a:ext cx="7993062" cy="7905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28 días laborales, computándose los sábados como laborales.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44513" y="4581525"/>
            <a:ext cx="7993062" cy="8286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26 días laborales, computándose los sábados como laborales.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661025"/>
            <a:ext cx="7991475" cy="93503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Los días laborables del mes de agosto de ese año, computándose los sábados como laborales. </a:t>
            </a:r>
            <a:endParaRPr lang="es-ES" altLang="es-ES" sz="24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7215465"/>
      </p:ext>
    </p:extLst>
  </p:cSld>
  <p:clrMapOvr>
    <a:masterClrMapping/>
  </p:clrMapOvr>
  <p:transition>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620713"/>
            <a:ext cx="7993063" cy="11509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¿CUÁNDO SE ESTABLECE EL CALENDARIO DE VACACIONES?: </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205038"/>
            <a:ext cx="7993063" cy="1079500"/>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Dentro de plazo establecido por la Dirección Gerencia que se comunicará dentro de los cuatro primeros meses del año, se fijará el calendario de vacaciones.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nextslide">
              <a:snd r:embed="rId3" name="applause.wav"/>
            </a:hlinkClick>
          </p:cNvPr>
          <p:cNvSpPr/>
          <p:nvPr/>
        </p:nvSpPr>
        <p:spPr>
          <a:xfrm>
            <a:off x="539750" y="3511550"/>
            <a:ext cx="7993063" cy="82708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Dentro de los cuatro primeros meses del año, se fijará el calendario de vacaciones.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39750" y="4565650"/>
            <a:ext cx="7993063" cy="8810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Dentro de los tres primeros meses del año, se fijará el calendario de vacaciones.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672138"/>
            <a:ext cx="7991475" cy="925512"/>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Dentro de los seis primeros meses del año, se fijará el calendario de vacaciones. </a:t>
            </a:r>
            <a:endParaRPr lang="es-ES" altLang="es-ES" sz="24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43622577"/>
      </p:ext>
    </p:extLst>
  </p:cSld>
  <p:clrMapOvr>
    <a:masterClrMapping/>
  </p:clrMapOvr>
  <p:transition>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115888"/>
            <a:ext cx="7993063" cy="15843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000" b="1">
                <a:ln w="0"/>
                <a:solidFill>
                  <a:prstClr val="black"/>
                </a:solidFill>
                <a:latin typeface="Arial" panose="020B0604020202020204" pitchFamily="34" charset="0"/>
                <a:cs typeface="Arial" panose="020B0604020202020204" pitchFamily="34" charset="0"/>
              </a:rPr>
              <a:t>CUANDO, POR NECESIDADES DEL SERVICIO, LA DIRECCIÓN DE RECURSOS HUMANOS DE LA ORGANIZACIÓN DE SERVICIOS CORRESPONDIENTE MODIFIQUE AL PERSONAL LA FECHA DE DISFRUTE DE SUS VACACIONES YA ESTABLECIDAS EN EL CALENDARIO: </a:t>
            </a:r>
            <a:endParaRPr lang="es-ES" sz="20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152650"/>
            <a:ext cx="7993063" cy="93662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dirty="0">
                <a:solidFill>
                  <a:prstClr val="black"/>
                </a:solidFill>
                <a:latin typeface="Arial" panose="020B0604020202020204" pitchFamily="34" charset="0"/>
                <a:cs typeface="Arial" panose="020B0604020202020204" pitchFamily="34" charset="0"/>
              </a:rPr>
              <a:t>deberá compensar a los/as afectados/as con una ampliación de su período vacacional equivalente al periodo modificado. </a:t>
            </a:r>
          </a:p>
        </p:txBody>
      </p:sp>
      <p:sp>
        <p:nvSpPr>
          <p:cNvPr id="22" name="21 Rectángulo redondeado">
            <a:hlinkClick r:id="" action="ppaction://hlinkshowjump?jump=previousslide">
              <a:snd r:embed="rId2" name="explode.wav"/>
            </a:hlinkClick>
          </p:cNvPr>
          <p:cNvSpPr/>
          <p:nvPr/>
        </p:nvSpPr>
        <p:spPr>
          <a:xfrm>
            <a:off x="539750" y="3348038"/>
            <a:ext cx="7993063" cy="9350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a:solidFill>
                  <a:prstClr val="black"/>
                </a:solidFill>
                <a:latin typeface="Arial" panose="020B0604020202020204" pitchFamily="34" charset="0"/>
                <a:cs typeface="Arial" panose="020B0604020202020204" pitchFamily="34" charset="0"/>
              </a:rPr>
              <a:t>deberá compensar a los/as afectados/as con una ampliación de sus retribuciones equivalente a 2 días laborables. </a:t>
            </a:r>
            <a:endParaRPr lang="es-ES" altLang="es-ES" sz="20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nextslide">
              <a:snd r:embed="rId3" name="applause.wav"/>
            </a:hlinkClick>
          </p:cNvPr>
          <p:cNvSpPr/>
          <p:nvPr/>
        </p:nvSpPr>
        <p:spPr>
          <a:xfrm>
            <a:off x="539750" y="4437063"/>
            <a:ext cx="7993063" cy="86518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a:solidFill>
                  <a:prstClr val="black"/>
                </a:solidFill>
                <a:latin typeface="Arial" panose="020B0604020202020204" pitchFamily="34" charset="0"/>
                <a:cs typeface="Arial" panose="020B0604020202020204" pitchFamily="34" charset="0"/>
              </a:rPr>
              <a:t>deberá compensar a los/as afectados/as con una ampliación de su período vacacional de 2 días laborables. </a:t>
            </a:r>
            <a:endParaRPr lang="es-ES" altLang="es-ES" sz="20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589588"/>
            <a:ext cx="7991475" cy="8334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000">
                <a:solidFill>
                  <a:prstClr val="black"/>
                </a:solidFill>
                <a:latin typeface="Arial" panose="020B0604020202020204" pitchFamily="34" charset="0"/>
                <a:cs typeface="Arial" panose="020B0604020202020204" pitchFamily="34" charset="0"/>
              </a:rPr>
              <a:t>deberá compensar a los/as afectados/as con una ampliación de su período vacacional de 3 días laborables. </a:t>
            </a:r>
            <a:endParaRPr lang="es-ES" altLang="es-ES" sz="20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0198935"/>
      </p:ext>
    </p:extLst>
  </p:cSld>
  <p:clrMapOvr>
    <a:masterClrMapping/>
  </p:clrMapOvr>
  <p:transition>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19 Rectángulo redondeado"/>
          <p:cNvSpPr/>
          <p:nvPr/>
        </p:nvSpPr>
        <p:spPr>
          <a:xfrm>
            <a:off x="539750" y="333375"/>
            <a:ext cx="7993063" cy="1439863"/>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a:ln w="0"/>
                <a:solidFill>
                  <a:prstClr val="black"/>
                </a:solidFill>
                <a:latin typeface="Arial" panose="020B0604020202020204" pitchFamily="34" charset="0"/>
                <a:cs typeface="Arial" panose="020B0604020202020204" pitchFamily="34" charset="0"/>
              </a:rPr>
              <a:t>LICENCIA POR TRASLADO O MUDANZA DEL DOMICILIO HABITUAL. CON MOTIVO DE EFECTUARSE EL TRASLADO O MUDANZA DEL DOMICILIO HABITUAL, SE TENDRÁ DERECHO A: </a:t>
            </a:r>
            <a:endParaRPr lang="es-ES" sz="2400" b="1" dirty="0">
              <a:ln w="0"/>
              <a:solidFill>
                <a:prstClr val="black"/>
              </a:solidFill>
              <a:latin typeface="Arial" panose="020B0604020202020204" pitchFamily="34" charset="0"/>
              <a:cs typeface="Arial" panose="020B0604020202020204" pitchFamily="34" charset="0"/>
            </a:endParaRPr>
          </a:p>
        </p:txBody>
      </p:sp>
      <p:sp>
        <p:nvSpPr>
          <p:cNvPr id="21" name="20 Rectángulo redondeado">
            <a:hlinkClick r:id="" action="ppaction://hlinkshowjump?jump=previousslide">
              <a:snd r:embed="rId2" name="explode.wav"/>
            </a:hlinkClick>
          </p:cNvPr>
          <p:cNvSpPr/>
          <p:nvPr/>
        </p:nvSpPr>
        <p:spPr>
          <a:xfrm>
            <a:off x="539750" y="2262188"/>
            <a:ext cx="7993063" cy="935037"/>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2 días hábiles, dentro del plazo de un mes natural a contar desde el empadronamiento.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2" name="21 Rectángulo redondeado">
            <a:hlinkClick r:id="" action="ppaction://hlinkshowjump?jump=nextslide">
              <a:snd r:embed="rId3" name="applause.wav"/>
            </a:hlinkClick>
          </p:cNvPr>
          <p:cNvSpPr/>
          <p:nvPr/>
        </p:nvSpPr>
        <p:spPr>
          <a:xfrm>
            <a:off x="560388" y="3502025"/>
            <a:ext cx="7993062" cy="7905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2 días naturales, dentro del plazo de un mes natural a contar desde el empadronamiento. </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3" name="22 Rectángulo redondeado">
            <a:hlinkClick r:id="" action="ppaction://hlinkshowjump?jump=previousslide">
              <a:snd r:embed="rId2" name="explode.wav"/>
            </a:hlinkClick>
          </p:cNvPr>
          <p:cNvSpPr/>
          <p:nvPr/>
        </p:nvSpPr>
        <p:spPr>
          <a:xfrm>
            <a:off x="544513" y="4581525"/>
            <a:ext cx="7993062" cy="82867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2 días hábiles, dentro del plazo de 2 meses naturales a contar desde el empadronamiento.</a:t>
            </a:r>
            <a:endParaRPr lang="es-ES" altLang="es-ES" sz="2400" dirty="0">
              <a:solidFill>
                <a:prstClr val="black"/>
              </a:solidFill>
              <a:latin typeface="Arial" panose="020B0604020202020204" pitchFamily="34" charset="0"/>
              <a:cs typeface="Arial" panose="020B0604020202020204" pitchFamily="34" charset="0"/>
            </a:endParaRPr>
          </a:p>
        </p:txBody>
      </p:sp>
      <p:sp>
        <p:nvSpPr>
          <p:cNvPr id="24" name="23 Rectángulo redondeado">
            <a:hlinkClick r:id="" action="ppaction://hlinkshowjump?jump=previousslide">
              <a:snd r:embed="rId2" name="explode.wav"/>
            </a:hlinkClick>
          </p:cNvPr>
          <p:cNvSpPr/>
          <p:nvPr/>
        </p:nvSpPr>
        <p:spPr>
          <a:xfrm>
            <a:off x="541338" y="5661025"/>
            <a:ext cx="7991475" cy="935038"/>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lnSpc>
                <a:spcPct val="90000"/>
              </a:lnSpc>
              <a:spcBef>
                <a:spcPts val="1000"/>
              </a:spcBef>
              <a:defRPr/>
            </a:pPr>
            <a:r>
              <a:rPr lang="es-ES" altLang="es-ES" sz="2400">
                <a:solidFill>
                  <a:prstClr val="black"/>
                </a:solidFill>
                <a:latin typeface="Arial" panose="020B0604020202020204" pitchFamily="34" charset="0"/>
                <a:cs typeface="Arial" panose="020B0604020202020204" pitchFamily="34" charset="0"/>
              </a:rPr>
              <a:t>2 días naturales, dentro del plazo de 2 meses naturales a contar desde el empadronamiento. </a:t>
            </a:r>
            <a:endParaRPr lang="es-ES" altLang="es-ES" sz="24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6905211"/>
      </p:ext>
    </p:extLst>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36" y="0"/>
            <a:ext cx="7051928" cy="6858000"/>
          </a:xfrm>
          <a:prstGeom prst="rect">
            <a:avLst/>
          </a:prstGeom>
        </p:spPr>
      </p:pic>
    </p:spTree>
    <p:extLst>
      <p:ext uri="{BB962C8B-B14F-4D97-AF65-F5344CB8AC3E}">
        <p14:creationId xmlns:p14="http://schemas.microsoft.com/office/powerpoint/2010/main" val="2486268393"/>
      </p:ext>
    </p:extLst>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1_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3.xml><?xml version="1.0" encoding="utf-8"?>
<a:theme xmlns:a="http://schemas.openxmlformats.org/drawingml/2006/main" name="2_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4.xml><?xml version="1.0" encoding="utf-8"?>
<a:theme xmlns:a="http://schemas.openxmlformats.org/drawingml/2006/main" name="3_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5.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320</TotalTime>
  <Words>998</Words>
  <Application>Microsoft Office PowerPoint</Application>
  <PresentationFormat>Presentación en pantalla (4:3)</PresentationFormat>
  <Paragraphs>56</Paragraphs>
  <Slides>13</Slides>
  <Notes>0</Notes>
  <HiddenSlides>0</HiddenSlides>
  <MMClips>0</MMClips>
  <ScaleCrop>false</ScaleCrop>
  <HeadingPairs>
    <vt:vector size="6" baseType="variant">
      <vt:variant>
        <vt:lpstr>Fuentes usadas</vt:lpstr>
      </vt:variant>
      <vt:variant>
        <vt:i4>3</vt:i4>
      </vt:variant>
      <vt:variant>
        <vt:lpstr>Tema</vt:lpstr>
      </vt:variant>
      <vt:variant>
        <vt:i4>4</vt:i4>
      </vt:variant>
      <vt:variant>
        <vt:lpstr>Títulos de diapositiva</vt:lpstr>
      </vt:variant>
      <vt:variant>
        <vt:i4>13</vt:i4>
      </vt:variant>
    </vt:vector>
  </HeadingPairs>
  <TitlesOfParts>
    <vt:vector size="20" baseType="lpstr">
      <vt:lpstr>Arial</vt:lpstr>
      <vt:lpstr>Calibri Light</vt:lpstr>
      <vt:lpstr>Calibri</vt:lpstr>
      <vt:lpstr>Office Theme</vt:lpstr>
      <vt:lpstr>1_Office Theme</vt:lpstr>
      <vt:lpstr>2_Office Theme</vt:lpstr>
      <vt:lpstr>3_Office Theme</vt:lpstr>
      <vt:lpstr>Presentación de PowerPoint</vt:lpstr>
      <vt:lpstr>-SI NO ACIERTAS VUELVES A LA PREGUNTA     ANTERIOR -SI APARECE UNA IMAGEN CLIKA AL RATON                              SUERTE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44</cp:revision>
  <dcterms:created xsi:type="dcterms:W3CDTF">2014-09-11T18:25:39Z</dcterms:created>
  <dcterms:modified xsi:type="dcterms:W3CDTF">2023-04-27T02:10:49Z</dcterms:modified>
</cp:coreProperties>
</file>