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76" r:id="rId4"/>
    <p:sldId id="378" r:id="rId5"/>
    <p:sldId id="377" r:id="rId6"/>
    <p:sldId id="379" r:id="rId7"/>
    <p:sldId id="380" r:id="rId8"/>
    <p:sldId id="381" r:id="rId9"/>
    <p:sldId id="382" r:id="rId10"/>
    <p:sldId id="302" r:id="rId11"/>
    <p:sldId id="301" r:id="rId12"/>
    <p:sldId id="304" r:id="rId13"/>
    <p:sldId id="38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B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18" autoAdjust="0"/>
    <p:restoredTop sz="94660"/>
  </p:normalViewPr>
  <p:slideViewPr>
    <p:cSldViewPr>
      <p:cViewPr varScale="1">
        <p:scale>
          <a:sx n="70" d="100"/>
          <a:sy n="70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EAAEDB0-2CC6-4083-B438-FEB3363ECA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69906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16D61-0434-497D-91DE-E41F42A6B9F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950354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0B083-95E8-4D91-A928-984E2EA63EB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9194828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47D59-CC6B-473B-A6DD-7B325B0EDA4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6425838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CB599-584E-4BFC-A9E9-3E554185316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7246424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04576-F786-4F3F-A8FF-982C471D23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5263578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9876C-6A99-410D-AA7A-F5EFB70FDC9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4003842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DD35-9EB3-4C5B-9445-C4FD2CE687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0615204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9FA7A-C4B8-4A25-B4A1-6F079D4669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6292768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EF240-48E5-4913-8EEA-9606E83EEDE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6026033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090B5-8B69-4DD0-B255-8182B81F3F3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5659061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62A10-21BD-404A-BA4A-55E4323569D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7802559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CBA66-1900-486E-8BC7-BCEA4218EC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0349212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B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FAC06EE-3981-487E-8EB8-9851757D532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260350"/>
            <a:ext cx="59055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FINALIDAD TIENE EL DERECHO A LA SEGUNDA OPINIÓN MÉDICA?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Contrastar un primer diagnóstico.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Ofrecer una sanidad de vanguardia.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Eliminar errores en los tratamientos.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Eliminar errores en los diagnósticos.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656"/>
            <a:ext cx="7993063" cy="13675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CONFORME AL TEXTO DEL DECRETO 149/2007 POR EL QUE SE REGULA EL EJERCICIO DEL DERECHO A LA SEGUNDA OPINIÓN MÉDICA, ¿EN QUÉ SITUACIÓN NO CABE PEDIR UNA SEGUNDA OPINIÓN MÉDICA?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enfermedad como una leucemia.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enfermedad como un cáncer.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enfermedad como una gripe estacional.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enfermedad cardiovascular.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 O QUIÉNES TIENEN DERECHO A UNA SEGUNDA OPINIÓN MÉDICA? </a:t>
            </a:r>
            <a:r>
              <a:rPr lang="es-ES" sz="2400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ANULADA</a:t>
            </a:r>
            <a:endParaRPr lang="es-ES" sz="2400" b="1" dirty="0">
              <a:ln w="0"/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colectivo de los médicos.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personal sanitario en general.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pacientes.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923929" y="5803899"/>
            <a:ext cx="194421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5011737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Todos los anteriores.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8"/>
            <a:ext cx="7993063" cy="171827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SUPUESTO DE QUE UN PACIENTE ESTUVIERA IMPOSIBILITADO PARA SOLICITAR POR SÍ MISMO LA SEGUNDA OPINIÓN MÉDICA, Y NO TUVIERA REPRESENTANTE LEGAL NI HUBIERA AUTORIZADO EXPRESAMENTE A NADIE PARA PEDIRLA EN SU NOMBRE: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16627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Podrán solicitarla los propios médicos por 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Podrán solicitarla sus familiares más allegados.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Nadie podrá solicitarla.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863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Podrán solicitarla los amigos que estén con el paciente cuando le den el diagnóstico.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82944"/>
            <a:ext cx="7993062" cy="15766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DENOMINA EL ÓRGANO COLEGIADO ASESOR DE LAS ADMINISTRACIONES PÚBLICAS EN LA FORMULACIÓN DE POLÍTICAS DE PREVENCIÓN?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5462" y="2421247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Comisión Nacional de Seguridad y Salud en 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1950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Consejo Interterritorial de Seguridad y Salud en 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10151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Comisión General de Seguridad y Salud en 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5462" y="5460637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existe tal órgano.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DEFINE EL CONCEPTO “RIESGO LABORAL” EN LA LEY VIGENTE?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844825"/>
            <a:ext cx="7993063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el conjunto de actividades o medidas adoptadas o previstas en todas las fases de actividad de la empresa con el fin de evitar o disminuir los riesgos derivados del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2" y="3360168"/>
            <a:ext cx="7993063" cy="12965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cualquier característica del trabajo que pueda tener una influencia significativa en la generación de riesgos para la seguridad y la salud del trabajador.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41168"/>
            <a:ext cx="7993062" cy="72159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las enfermedades, patologías o lesiones sufridas con motivo u ocasión del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947171"/>
            <a:ext cx="7991475" cy="71993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la posibilidad de que un trabajador sufra un determinado daño derivado del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EL OBJETO DE LA POLÍTICA EN MATERIA DE PREVENCIÓN DE RIESGOS LABORALES?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8840"/>
            <a:ext cx="7993063" cy="11521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promoción de la mejora de las condiciones de trabajo dirigida a mantener el nivel de protección de la seguridad.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9992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promoción de la mejora de las condiciones de trabajo dirigida a mantener la salud de los trabajadores en el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1" y="4573368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promoción de la mejora de las condiciones de trabajo dirigida a elevar el nivel de protección de la seguridad.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240"/>
            <a:ext cx="7991475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promoción de la mejora de las condiciones de trabajo dirigida a incrementar las ratios de estadísticas de seguridad a nivel nacional.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EL SERVICIO DE PREVENCIÓN DE OSAKIDETZA?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9191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equipo de profesionales sanitarios cuya misión consiste en solventar los accidentes de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9504" y="5917940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3" y="3366625"/>
            <a:ext cx="7993062" cy="99847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equipo multidisciplinar cuya misión consiste en solventar los accidentes de trabajo y enfermedades profesionales.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4734778"/>
            <a:ext cx="7991475" cy="9262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equipo de profesionales cuya misión consiste en investigar en prevención de riesgos laborales.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 LESIÓN CORPORAL QUE EL TRABAJADOR SUFRA CON OCASIÓN DELTRABAJO QUE EJERCITE POR CUENTA AJENA: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accidente.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una enfermedad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una simple circunstancia.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riesgo laboral.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 ES “USUARIO” DE UN PUESTO DE VISUALIZACIÓN DE DATOS?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7937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trabajador que supere una hora diaria o cinco horas semanales de trabajo efectivo.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86454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trabajador que supere dos horas diarias u ocho horas semanales de trabajo efectivo.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0541" y="4507855"/>
            <a:ext cx="7993062" cy="86560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trabajador que supere tres horas diarias u ocho horas semanales de trabajo efectivo.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2128" y="5731172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643</Words>
  <Application>Microsoft Office PowerPoint</Application>
  <PresentationFormat>Presentación en pantalla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2023-02-18T05:59:44Z</dcterms:modified>
</cp:coreProperties>
</file>