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67" r:id="rId4"/>
    <p:sldId id="368" r:id="rId5"/>
    <p:sldId id="369" r:id="rId6"/>
    <p:sldId id="370" r:id="rId7"/>
    <p:sldId id="359" r:id="rId8"/>
    <p:sldId id="360" r:id="rId9"/>
    <p:sldId id="361" r:id="rId10"/>
    <p:sldId id="362" r:id="rId11"/>
    <p:sldId id="363" r:id="rId12"/>
    <p:sldId id="365" r:id="rId13"/>
    <p:sldId id="366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4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85" autoAdjust="0"/>
    <p:restoredTop sz="94660"/>
  </p:normalViewPr>
  <p:slideViewPr>
    <p:cSldViewPr>
      <p:cViewPr varScale="1">
        <p:scale>
          <a:sx n="70" d="100"/>
          <a:sy n="70" d="100"/>
        </p:scale>
        <p:origin x="5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8CBD13F-9C94-4D60-A4B6-6A0B92A596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96670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21968-4186-49EB-AEDA-154333B738D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58054434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AA8E6-E561-4868-A40A-6CD018A4EBD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029129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443F4-0229-4288-8EBF-2400C31B375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7536761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41461-DA52-4B3D-8947-2FB539D6B7A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1261344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2E579-7996-45D1-9883-8192EF73BA6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61420184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CA45-383B-473D-8ABF-F73F1AA6264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39226309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94414-1827-42F2-AFCE-D90095053D8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84172104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71FE-EE6D-4C2D-A644-9B603A2E395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3433510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41912-10A9-4CB7-9A12-4E14DA1DDAA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6691744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8CB60-C492-4334-99BE-EF3E53F28CD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0974513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AFBB0-A5C6-4EBE-9B6D-39BD9632EDD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87818765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0E028-9E3B-4F68-8D98-505F4C9242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75019994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0F8681F-40FA-4490-85DC-D0DA308569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500563" y="4365625"/>
            <a:ext cx="2808287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49275"/>
            <a:ext cx="5905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7986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RELACIÓN CON EL ACCESO A LA HISTORIA CLÍNICA, LA ENTREGA DE SU HISTORIA CLÍNICA A UN PACIENTE DE OSAKIDETZA-SERVICIO VASCO DE SALUD: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1813" y="2349500"/>
            <a:ext cx="7993062" cy="719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Deberá producirse en un plazo inferior a sesenta días desde la solicitud.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98838"/>
            <a:ext cx="7993063" cy="8985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Deberá producirse en un plazo inferior a un mes desde la solicitud.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618038"/>
            <a:ext cx="7993063" cy="7937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Deberá producirse en un plazo inferior a cinco días desde la solicitud.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5732463"/>
            <a:ext cx="7991475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Deberá producirse en un plazo inferior a treinta días desde la solicitud.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04813"/>
            <a:ext cx="7993063" cy="1654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EL ACCESO A LA HISTORIA CLÍNICA ES SOLICITADO POR SERVICIOS SANITARIOS DIFERENTES AL QUE CUSTODIA LA HISTORIA CLÍNICA EN CUESTIÓN: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1813" y="2349500"/>
            <a:ext cx="7993062" cy="646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entrega deberá producirse en un plazo inferior a tres meses.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entrega deberá producirse en un plazo inferior a un año.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entrega deberá producirse cuando se pueda.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146675"/>
            <a:ext cx="7991475" cy="658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entrega deberá producirse en un plazo inferior a treinta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CONSENTIMIENTO INFORMADO DEL PACIENTE DE OSAKIDETZA-SERVICIO VASCO DE SALUD SE PRESTARÁ, COMO REGLA GENERAL: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forma telemática.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forma verbal.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forma escrita.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CIRCUNSTANCIAS EL PERSONAL SANITARIO ESTÁ EXENTO DE RECOGER EL CONSENTIMIENTO INFORMADO?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existe riesgo para la salud pública a causa de razones sanitarias establecidas por la ley.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el paciente no sepa castellano o euskera.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así lo entienda el personal sanitario.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ningún caso.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9"/>
            <a:ext cx="7993063" cy="151100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LOS DERECHOS QUE CORRESPONDEN A LA PERSONA USUARIA DE OSAKIDETZA-SISTEMA VASCO DE SALUD EN LAS RELACIONES ASISTENCIALES, NO ENCONTRAMOS: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derecho a ser tratada con corrección.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41663"/>
            <a:ext cx="7993063" cy="719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derecho a negarse en todo caso y circunstancia a recibir un tratamiento.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7925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derecho a obtener las prestaciones sanitarias que correspondan.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445126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derecho a ser tratada con respeto.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188640"/>
            <a:ext cx="7993062" cy="172819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LOS COLECTIVOS VULNERABLES QUE SE IDENTIFICAN ESPECÍFICAMENTE PARA GARANTIZAR EL ACCESO EN CONDICIONES DE IGUALDAD Y NO DISCRIMINACIÓN A LOS RECURSOS SOCIO-SANITARIOS NO SE INCLUYE: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22287" y="2370027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propio personal sanitario.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personas con diversidad funcional.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personas transexuales.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personas con trastorno mental.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RESPUESTA INCORRECTA. </a:t>
            </a: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s-ES" sz="2400" b="1" dirty="0" smtClean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 ANULADA</a:t>
            </a:r>
            <a:endParaRPr lang="es-ES" sz="2400" b="1" dirty="0">
              <a:ln w="0"/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22992"/>
            <a:ext cx="7993063" cy="68645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el menor tiene 10 años, el consentimiento para la intervención lo dará su progenitor.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60893" y="2998945"/>
            <a:ext cx="7993063" cy="68645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el menor tiene 14 años, el consentimiento para la intervención lo dará el propio menor.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60893" y="4054014"/>
            <a:ext cx="7993062" cy="64958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el menor tiene más de 16 años, el consentimiento para la intervención lo dará el propio menor.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549411" y="6099933"/>
            <a:ext cx="2016026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</a:t>
            </a:r>
            <a:endParaRPr lang="es-ES" altLang="es-ES" sz="2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1" y="5081730"/>
            <a:ext cx="7993062" cy="72353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el menor está emancipado el consentimiento para la intervención lo dará el propio menor.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640"/>
            <a:ext cx="7993063" cy="165603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s-ES" sz="2400" b="1" dirty="0" smtClean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RESPUESTA CORRECTA. LOS NIÑOS Y NIÑAS CUANDO REQUIERAN HOSPITALIZACIÓN: </a:t>
            </a:r>
            <a:r>
              <a:rPr lang="es-ES" sz="2400" b="1" dirty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 ANULADA</a:t>
            </a:r>
          </a:p>
          <a:p>
            <a:pPr algn="ctr">
              <a:defRPr/>
            </a:pP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tienen derecho a ser tratados por el mismo equipo de profesionales siempre y en todo caso.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07273"/>
            <a:ext cx="7993063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Tienen derecho a la hospitalización junto a sus familiares ingresados.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514774" y="6148082"/>
            <a:ext cx="2016025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</a:t>
            </a:r>
            <a:endParaRPr lang="es-ES" altLang="es-ES" sz="2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7194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Tienen derecho a que sus progenitores no sean espectadores pasivos.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4286050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tienen derecho a proseguir su formación.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641"/>
            <a:ext cx="7993063" cy="15830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¿QUIEN PUEDE SER REPRESENTANTE PARA QUE PUEDA MANIFESTAR LOS OBJETIVOS VITALES Y VALORES PERSONALES DE UNA PERSONA QUE HAYA REALIZADO UN DOCUMENTO DE VOLUNTADES ANTICIPADAS?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1" y="2204865"/>
            <a:ext cx="7993063" cy="72691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notario ante el que se haya elaborado.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25462" y="3213893"/>
            <a:ext cx="7993063" cy="719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hermano de la persona que ha otorgado el documento de voluntades anticipadas.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4221164"/>
            <a:ext cx="7993062" cy="72035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propio médico que atiende a la persona que ha otorgado el documento de voluntades anticipadas.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100843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empleado del Registro Vasco de Voluntades Anticipadas ante el que se entregó el documento de voluntades anticipadas.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640"/>
            <a:ext cx="7993063" cy="15115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NOMBRAMIENTO DE REPRESENTANTE QUE HAYA RECAÍDO EN FAVOR DEL CÓNYUGE DE LA PERSONA OTORGANTE DEL DOCUMENTO DE VOLUNTADES ANTICIPADAS: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se extingue nunca.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tiene que renovar anualmente.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cónyuge no puede ser representante.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4"/>
            <a:ext cx="7991475" cy="79193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extingue desde que se interpone la demanda de nulidad.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641</Words>
  <Application>Microsoft Office PowerPoint</Application>
  <PresentationFormat>Presentación en pantalla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2023-02-18T03:33:31Z</dcterms:modified>
</cp:coreProperties>
</file>