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56" r:id="rId4"/>
    <p:sldId id="344" r:id="rId5"/>
    <p:sldId id="347" r:id="rId6"/>
    <p:sldId id="348" r:id="rId7"/>
    <p:sldId id="349" r:id="rId8"/>
    <p:sldId id="350" r:id="rId9"/>
    <p:sldId id="352" r:id="rId10"/>
    <p:sldId id="353" r:id="rId11"/>
    <p:sldId id="351" r:id="rId12"/>
    <p:sldId id="354" r:id="rId13"/>
    <p:sldId id="355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AD3B79B-0BF7-447D-B12E-17D268205D8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889845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F2143-9932-4F7A-AE7F-EF4521381D4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3103440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32F1C-2D19-4FAB-AC63-ED6828CEEEE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82084232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77583-9D94-4CB8-A81E-95E1BD43321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57439638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173A2-8D2A-4C3A-A900-2B5420E7650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1239127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18170-AD0D-4ECD-9111-07F15777B8B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5800327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2A866-FE56-4F2C-B320-A3CA0B46D96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82232130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F953A-5E06-4402-9FD8-D48E26AC0AD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70805821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6B2DC-D604-40D7-94ED-E54FD68F7B7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95962538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6DC51-A0E7-424E-A496-0D30B28EB58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41659444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C045C-79F1-439B-AB7D-BD180D5ECD0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18190523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F545F-F10E-4347-BE5F-4B6BD972F18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85799620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BA778-5127-44D9-94B1-191CB097009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556693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0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D000D4-15D0-4E5C-9A85-9C6DDAD9E70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427538" y="4365625"/>
            <a:ext cx="287337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617538"/>
            <a:ext cx="5897563" cy="356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44512" y="332656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DEMARCACIONES GEOGRÁFICAS DENOMINADAS ÁREAS DE SALUD: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915392"/>
            <a:ext cx="7993063" cy="79288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Serán delimitadas reglamentariamente de acuerdo con informes epidemiológicos.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068639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Serán delimitadas reglamentariamente de acuerdo con la situación sociosanitaria.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8651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Serán delimitadas reglamentariamente de acuerdo con el Presupuesto.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589587"/>
            <a:ext cx="7991475" cy="7921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Serán delimitadas legislativamente.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3640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44512" y="296499"/>
            <a:ext cx="7993063" cy="15830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¿CUÁNDO PUEDEN CONSTAR SOLO DE OPOSICIÓN LAS PRUEBAS SELECTIVAS A PERSONAL ESTATUTARIO DE OSAKIDETZA-SERVICIO VASCO DE SALUD?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2" y="2145167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Bajo ninguna circunstancia.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2" y="566124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anteriores opciones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2894020"/>
            <a:ext cx="7993062" cy="122413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Únicamente cuando Osakidetza-Servicio Vasco de Salud así lo determine en atención a cuestiones meramente operativas y de gestión.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6100" y="4398652"/>
            <a:ext cx="7991475" cy="86839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Únicamente cuando se refieran a categorías respecto a las que lo aconsejan las funciones a realizar.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61346"/>
            <a:ext cx="7993063" cy="165603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LOS SIGUIENTES NO CONSTITUYE UN INSTRUMENTO DE CLASIFICACIÓN DEL PERSONAL SUJETO AL RÉGIMEN REGULADO POR LA LEY DE ORDENACIÓN SANITARIA DE EUSKADI?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5462" y="2270576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 de Titulación.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Antigüedad.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 profesional.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Categoría.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 CADA GRUPO PROFESIONAL: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agruparán diferentes categorías.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agruparán diferentes escalas.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agruparán diferentes niveles.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anteriores respuestas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8162" y="332656"/>
            <a:ext cx="7993063" cy="20162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INSTRUMENTO DE CLASIFICACIÓN DEL PERSONAL EN BASE AL AGRUPAMIENTO UNITARIO DE LAS APTITUDES PROFESIONALES Y CONTENIDO ESPECÍFICO DE LAS TAREAS PROPIAS DE LA PRESTACIÓN SE DENOMINA: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8162" y="2732977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 de titulación.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817985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Escala profesional.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902993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Nivel profesional.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6055518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 profesional.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ORGANIZACIONES DE SERVICIOS QUE SE CONSTITUYAN EN OSAKIDETZASERVICIO VASCO DE SALUD: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Dispondrán todas de personalidad jurídica propia.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068639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dispondrán, en ningún caso, de personalidad jurídica propia.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Algunas dispondrán de personalidad jurídica propia.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79149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existen ya organizaciones de servicios dentro de Osakidetza-Servicio Vasco de Salud.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OSAKIDETZA-SERVICIO VASCO DE SALUD: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ente público de Derecho privado.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ente privado de Derecho público.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ente público de Derecho público.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863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anteriores opciones define correctamente la naturaleza de Osakidetza.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¿QUIÉN CREA LAS ORGANIZACIONES DE SERVICIOS DE OSAKIDETZA-SERVICIO VASCO DE SALUD?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Consejo de Administración de Osakidetza-Servicio Vasco de Salud.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72052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Consejo Rector de Osakidetza-Servicio Vasco de Salud.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1" y="5371902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Nadie; ya no existen organizaciones de servicios.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1338" y="4436864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Gobierno Vasco.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649"/>
            <a:ext cx="7993063" cy="158402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LOS SIGUIENTES ÓRGANOS TIENE ENTRE SUS FUNCIONES EJERCER LAS ACCIONES JUDICIALES EN DEFENSA DE OSAKIDETZA-SERVICIO VASCO DE SALUD?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Consejo de Administración de Osakidetza-Servicio Vasco de Salud.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Presidencia de Osakidetza-Servicio Vasco de Salud.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Cada organización de servicios.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Dirección de cada centro de Osakidetza.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640"/>
            <a:ext cx="7993063" cy="151157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ACCESO A LA DOCUMENTACIÓN DE LA HISTORIA CLÍNICA POR EL PERSONAL DE LOS CENTROS O SERVICIOS DE OSAKIDETZA-SERVICIO VASCO DE SALUD: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Tendrá carácter global, en consideración al interés general.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64750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Tendrá un carácter selectivo, en consideración al interés general.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79258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Tendrá un carácter selectivo, en consideración a la categoría profesional.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518150"/>
            <a:ext cx="7991475" cy="71834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Tendrá un carácter selectivo, en consideración al propio interés de Osakidetza-Servicio Vasco de Salud.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7" y="0"/>
            <a:ext cx="7033846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1324</TotalTime>
  <Words>493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53</cp:revision>
  <dcterms:created xsi:type="dcterms:W3CDTF">2014-09-11T18:25:39Z</dcterms:created>
  <dcterms:modified xsi:type="dcterms:W3CDTF">2022-03-31T22:03:23Z</dcterms:modified>
</cp:coreProperties>
</file>