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</p:sldMasterIdLst>
  <p:notesMasterIdLst>
    <p:notesMasterId r:id="rId17"/>
  </p:notesMasterIdLst>
  <p:sldIdLst>
    <p:sldId id="299" r:id="rId4"/>
    <p:sldId id="300" r:id="rId5"/>
    <p:sldId id="337" r:id="rId6"/>
    <p:sldId id="338" r:id="rId7"/>
    <p:sldId id="348" r:id="rId8"/>
    <p:sldId id="349" r:id="rId9"/>
    <p:sldId id="350" r:id="rId10"/>
    <p:sldId id="351" r:id="rId11"/>
    <p:sldId id="340" r:id="rId12"/>
    <p:sldId id="342" r:id="rId13"/>
    <p:sldId id="346" r:id="rId14"/>
    <p:sldId id="343" r:id="rId15"/>
    <p:sldId id="347" r:id="rId16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8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4F23D37-58F4-4140-B713-BCFC282FF21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736381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3EAAE-CB43-455D-A525-0E4C9621A0C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9269277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2BA53-8E9B-416E-9A83-48FDEAAFBB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47878268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56099-34EE-46F4-B339-7C1034D4AF1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35715305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EBF87-8209-4A0E-805C-416EB331416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9464870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6FAD0-401F-4DC1-8576-64F527B6F61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17616207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0EF31-C419-486C-A3AF-3B06EBBE843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8450435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4D2EA-B0B7-477E-96AF-3753B5D2B3E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7188297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BF627-191D-477D-876A-2CB05286064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3524569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6108-A682-4A03-B944-82186E3507D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18152896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74A85-1EB9-408B-893E-390732534AA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15518469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D71F9-888E-456C-96C9-8CD5D7B077B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25341816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B8F6B-0558-4997-B869-CAA01FA6007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71286591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5F8CA-9DDC-4CEC-9313-503D6F16858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67957830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3460B-918C-45C1-B0DA-AC68EE68AFB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74664245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A8327-DACE-419B-83CB-23C7CE3B946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13039654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460A7-3C05-4946-9AAC-9F6445097EC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45425324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919AF-D0A2-4B4C-BBE7-685E5B7DFC7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79451758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869F9-0741-4B07-B30C-E30BC926CB7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98362509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126FB-E842-40D9-A641-89472EC9F38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38407930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26DF8-8F9A-4A5B-95EF-11C4E55EE04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29775672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A0D78-FD67-45E3-A82F-035350B5C0D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9373842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A26FD-F6F0-4998-A020-77A993EF6F9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83773968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0035E-82AB-4190-A25E-6AE64C39BB5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79003422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F4853-14F4-4020-A9D3-789D3F72F9A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9673973"/>
      </p:ext>
    </p:extLst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A04CF-EDCA-4118-B07C-86A8F388CB8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46788570"/>
      </p:ext>
    </p:extLst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E4968-92A8-402B-A7F5-042A6B0BD6C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28079076"/>
      </p:ext>
    </p:extLst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EDC42-BB70-49F2-8254-50750EC5605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70010872"/>
      </p:ext>
    </p:extLst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ACE01-5E93-48E9-AF1C-0836483324B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50085120"/>
      </p:ext>
    </p:extLst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3D9FF-B1A2-4811-8CFD-4CC75AAB486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95450429"/>
      </p:ext>
    </p:extLst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B4DD4-AE81-42B5-83C9-D09BE4304E5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24318060"/>
      </p:ext>
    </p:extLst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675BC-EA07-4E08-9B51-5B15AF37AF2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68838765"/>
      </p:ext>
    </p:extLst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7A0DE-ED99-41D8-A454-2CB95653B69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54720973"/>
      </p:ext>
    </p:extLst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FFFB3-AC37-452A-8257-99AE26DDAA2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82649845"/>
      </p:ext>
    </p:extLst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8CBAB-CF3F-4E47-8793-D51CF0B7BCF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71828324"/>
      </p:ext>
    </p:extLst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F3F7A-F6CF-4144-834A-18C15A5232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70873594"/>
      </p:ext>
    </p:extLst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45131-DCF6-4226-89AA-A6F357A70A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36633692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C8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49DCFF5-8DCE-4CFF-AC87-D53AC098C6D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C8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7F37739-3348-4616-9A12-A3A50D31252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45233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C8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0382CB8-9531-47ED-8F29-0D7482A2FE4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0274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356100" y="4365625"/>
            <a:ext cx="2952750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68325"/>
            <a:ext cx="5905500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2" y="332978"/>
            <a:ext cx="7993063" cy="172759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TODO DATO, CUALQUIERA QUE SEA SU FORMA, CLASE O TIPO, QUE PERMITA ADQUIRIR O AMPLIAR CONOCIMIENTOS SOBRE EL ESTADO FÍSICO Y LA SALUD DE UNA PERSONA, O LA FORMA DE PRESERVARLA, CUIDARLA, MEJORARLA O RECUPERARLA SE DENOMINA LEGALMENTE: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2526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Documentación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Historia 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 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648"/>
            <a:ext cx="7993063" cy="15824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SOPORTE, DE CUALQUIER TIPO O CLASE, QUE CONTIENE UN CONJUNTO DE DATOS E INFORMACIONES DE CARÁCTER ASISTENCIAL SE DENOMINA: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Historia 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 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1" y="5877272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4580904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Documentación 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332657"/>
            <a:ext cx="7993062" cy="172791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CONJUNTO DE DOCUMENTOS QUE CONTIENEN LOS DATOS, VALORACIONES E INFORMACIONES DE CUALQUIER ÍNDOLE SOBRE LA SITUACIÓN Y EVOLUCIÓN CLÍNICA DE UN PACIENTE A LO LARGO DEL PROCESO ASISTENCIAL SE DENOMINA: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22287" y="2447120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Historia 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Documentación 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 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53453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Aft>
                <a:spcPts val="0"/>
              </a:spcAft>
              <a:defRPr/>
            </a:pPr>
            <a:r>
              <a:rPr lang="es-ES" sz="20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ENTRE LOS PRINCIPIOS QUE DEBEN REGIR Y ORIENTAR LA ACTUACIÓN DE LOS PODERES PÚBLICOS VASCOS EN MATERIA DE IGUALDAD DE MUJERES Y HOMBRES</a:t>
            </a:r>
          </a:p>
          <a:p>
            <a:pPr>
              <a:spcAft>
                <a:spcPts val="0"/>
              </a:spcAft>
              <a:defRPr/>
            </a:pPr>
            <a:r>
              <a:rPr lang="es-ES" sz="2000" b="1" u="sng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NO</a:t>
            </a:r>
            <a:r>
              <a:rPr lang="es-ES" sz="20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ENCONTRAMOS: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principio de coordinación.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principio de colaboración.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principio de eficiencia.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principio de integración de la perspectiva de género.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59457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ANTE DENUNCIAS DE ACOSO SEXISTA: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Administraciones públicas vascas no actuarán hasta que lo ordene una instancia judicial.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2845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Administraciones públicas vascas actuarán de oficio.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Administraciones públicas vascas actuarán a instancia de parte.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16563"/>
            <a:ext cx="7991475" cy="8636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Administraciones públicas vascas se abstendrán de actuar.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16936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ACOSO SEXISTA: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771650"/>
            <a:ext cx="7993063" cy="1081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Tendrá la consideración de falta disciplinaria grave para el personal funcionario de las Administraciones públicas vascas.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995613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Tendrá la consideración de falta disciplinaria gravísima para el personal funcionario de las Administraciones públicas vascas.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1081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Tendrá la consideración de falta disciplinaria muy grave para el personal funcionario de las Administraciones públicas vascas.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9699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84265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LA RESPUESTA CORRECTA. EL ESTATUTO BÁSICO DEL EMPLEADO PÚBLICO: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060848"/>
            <a:ext cx="7993063" cy="72008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se aplica al personal funcionario de las Administraciones Locales.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068639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aplicará a jueces si así lo dispusiera su legislación específica.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293010"/>
            <a:ext cx="7993062" cy="7920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se aplica al personal laboral al servicio de las Administraciones públicas.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517232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se aplica al personal investigador.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 NO ES CONSIDERADO EMPLEADO PÚBLICO DE CONFORMIDAD CON EL ESTATUTO BÁSICO DEL EMPLEADO PÚBLICO?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funcionarios.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funcionarios interinos.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personal laboral.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trabajadores de una empresa privada subcontratada.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LOS SIGUIENTES PRINCIPIOS HAN DE RESPETARSE EN LA SELECCIÓN DE LOS FUNCIONARIOS INTERINOS?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Igualdad y antigüedad.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Igualdad y formación.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Igualdad y mérito.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LA RESPUESTA INCORRECTA.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condición de personal eventual puede constituir mérito para el acceso a la función pública.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107954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personal eventual le es aplicable, en lo que le corresponda, el régimen general de los funcionarios de carrera.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5418" y="4725193"/>
            <a:ext cx="7993062" cy="86404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nombramiento del personal eventual es libre.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912643"/>
            <a:ext cx="7991475" cy="68470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cese del personal eventual es libre.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0"/>
            <a:ext cx="7033846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2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2893</TotalTime>
  <Words>516</Words>
  <Application>Microsoft Office PowerPoint</Application>
  <PresentationFormat>Presentación en pantalla (4:3)</PresentationFormat>
  <Paragraphs>57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Calibri Light</vt:lpstr>
      <vt:lpstr>Calibri</vt:lpstr>
      <vt:lpstr>Office Theme</vt:lpstr>
      <vt:lpstr>1_Office Theme</vt:lpstr>
      <vt:lpstr>2_Office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49</cp:revision>
  <dcterms:created xsi:type="dcterms:W3CDTF">2014-09-11T18:25:39Z</dcterms:created>
  <dcterms:modified xsi:type="dcterms:W3CDTF">2022-03-30T05:20:41Z</dcterms:modified>
</cp:coreProperties>
</file>