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403" r:id="rId4"/>
    <p:sldId id="406" r:id="rId5"/>
    <p:sldId id="303" r:id="rId6"/>
    <p:sldId id="330" r:id="rId7"/>
    <p:sldId id="329" r:id="rId8"/>
    <p:sldId id="334" r:id="rId9"/>
    <p:sldId id="332" r:id="rId10"/>
    <p:sldId id="333" r:id="rId11"/>
    <p:sldId id="331" r:id="rId12"/>
    <p:sldId id="335" r:id="rId13"/>
    <p:sldId id="405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E5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C060DDD-95C0-4C1B-94F8-2A472E7A32C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549202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4A7E9-A2E7-4B72-A3AA-EA7E38760BC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69089776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5C22F-CAD7-4218-AEB2-6561DD80F26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38373462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9752D-F463-4B89-9287-E4B3CB3A03B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26805045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7BB6A-27A6-4F6E-92DE-CFACC27F838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88947738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020ED-387E-4F2E-B4D4-6A991DB317F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14527945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4AFEF-5890-434F-8106-38D8E760DA2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41588429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09710-16B4-4D0F-859F-DD4CD075A3F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46600497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7B79F-364E-4AB6-93ED-2EB65BBA228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10574867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96A26-DB7B-4857-9697-4FEE67A1B0C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57281822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FDF67-9ABE-4B0F-9AA5-F3648DB6F0D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55065614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B9C53-D013-4E28-97B6-704393C8EDB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76448989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43084-2D4D-4D83-9603-EFBC98509D7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02334781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E5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972A4D4-FAC4-4C4D-9324-6263771588E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427538" y="4352925"/>
            <a:ext cx="2946400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27038"/>
            <a:ext cx="5970588" cy="361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PLAZO PARA LA INTERPOSICIÓN DEL RECURSO DE ALZADA FRENTE A UN ACTO EXPRESO SERÁ DE: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Diez días.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Treinta días.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Tres meses.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mes.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404813"/>
            <a:ext cx="7993062" cy="13604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ADMINISTRACIÓN PÚBLICA, ¿EN QUÉ CASO PUEDEN DELEGARSE LAS COMPETENCIAS QUE SE EJERZAN POR DELEGACIÓN?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Siempre que exista una autorización expresa por ley.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148013"/>
            <a:ext cx="7993063" cy="7127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Siempre que exista una autorización expresa por reglamento.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14813"/>
            <a:ext cx="7993062" cy="6540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Siempre que la administración pública delegada lo motive.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Siempre que la administración pública delegada así lo determine.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810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AVOCACIÓN: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060575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Está prohibida en la administración pública en la actualidad.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99720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Implica, en todo caso, que el órgano inferior conoce de un asunto cuya resolución corresponde ordinariamente al órgano inmediatamente superior por circunstancias de índole técnica, económica, social, jurídica o territorial.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8163" y="4725988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respuestas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correcta.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8163" y="5878513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Implica que se articule a través de una ley.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RELACIÓN CON LA ENCOMIENDA DE GESTIÓN, HAY QUE TENER EN CUENTA QUE: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9891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Supone la cesión de la titularidad de la competencia.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781300"/>
            <a:ext cx="7993063" cy="10064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Podrá tener por objeto prestaciones propias de los contratos regulados en la legislación de contratos del sector público.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076700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Está prohibida en la administración pública en la actualidad.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se realice entre órganos y entidades de Derecho público de distintas administraciones, se formalizará mediante firma del correspondiente convenio entre ellos.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88913"/>
            <a:ext cx="7993063" cy="16557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LA LEY DE RÉGIMEN JURÍDICO DEL SECTOR PÚBLICO, EL PUNTO DE ACCESO ELECTRÓNICO CUYA TITULARIDAD CORRESPONDE A UNA ADMINISTRACIÓN PÚBLICA Y QUE PERMITE EL ACCESO A TRAVÉS DE INTERNET A LA INFORMACIÓN PUBLICADA, SE DENOMINA: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Sede electrónica.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Página web.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Portal de Internet.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Dirección electrónica.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LEY ORGÁNICA DE PROTECCIÓN DE DATOS ES DEL AÑO: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2005.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2003.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1998.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649"/>
            <a:ext cx="7993063" cy="151100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RÉGIMEN DE PROTECCIÓN DE DATOS DE CARÁCTER PERSONAL QUE SE ESTABLECE EN LA LEY ORGÁNICA DE PROTECCIÓN DE DATOS NO SE APLICARÁ: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los ficheros generados por Osakidetza.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los ficheros de un particular para su uso doméstico.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los ficheros de un Ministerio.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los ficheros de una cadena de hipermercados.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RÉGIMEN GENERAL DE PROTECCIÓN DE DATOS NO SE APLICARÁ: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los ficheros del Ararteko.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996952"/>
            <a:ext cx="7993063" cy="108011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los archivos del Consultorio Psicológico privado de una psicóloga colegiada en el correspondiente Colegio de Psicólogos.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365748"/>
            <a:ext cx="7993062" cy="72057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los ficheros sometidos a la normativa sobre protección de materias clasificadas.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444976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los ficheros de la UPV-EHU.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DATOS DE CARÁCTER PERSONAL: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sean de tipo racial, pueden ser tratados si es necesario para el diagnóstico médico.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pueden ser legalmente cancelados.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Pueden ser inexactos, en parte, pero no en todo.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863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se pueden mantener íntegramente por razones de tipo científico.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SEÑALE LA OPCIÓN CORRECTA.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186320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usuario de Osakidetza-Servicio Vasco de Salud tiene el deber de facilitar los datos sobre su salud de manera leal y verdadera.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71950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paciente de Osakidetza-Servicio Vasco de Salud no tiene derecho a decidir libremente entre las opciones clínicas disponibles.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1" y="4329172"/>
            <a:ext cx="7993062" cy="9366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usuario de Osakidetza-Servicio Vasco de Salud que rechace un determinado tratamiento basta con que lo haga constar verbalmente.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2288" y="5625306"/>
            <a:ext cx="7991475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paciente de Osakidetza-Servicio Vasco de Salud tiene derecho a negarse al tratamiento en cualquier caso y bajo cualquier circunstancia.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836712"/>
            <a:ext cx="5245115" cy="5113987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1924</TotalTime>
  <Words>569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50</cp:revision>
  <dcterms:created xsi:type="dcterms:W3CDTF">2014-09-11T18:25:39Z</dcterms:created>
  <dcterms:modified xsi:type="dcterms:W3CDTF">2022-03-26T07:49:59Z</dcterms:modified>
</cp:coreProperties>
</file>