
<file path=[Content_Types].xml><?xml version="1.0" encoding="utf-8"?>
<Types xmlns="http://schemas.openxmlformats.org/package/2006/content-types"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99" r:id="rId2"/>
    <p:sldId id="300" r:id="rId3"/>
    <p:sldId id="393" r:id="rId4"/>
    <p:sldId id="394" r:id="rId5"/>
    <p:sldId id="395" r:id="rId6"/>
    <p:sldId id="396" r:id="rId7"/>
    <p:sldId id="397" r:id="rId8"/>
    <p:sldId id="398" r:id="rId9"/>
    <p:sldId id="399" r:id="rId10"/>
    <p:sldId id="400" r:id="rId11"/>
    <p:sldId id="401" r:id="rId12"/>
    <p:sldId id="402" r:id="rId13"/>
    <p:sldId id="403" r:id="rId14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1B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79" autoAdjust="0"/>
    <p:restoredTop sz="94660"/>
  </p:normalViewPr>
  <p:slideViewPr>
    <p:cSldViewPr>
      <p:cViewPr varScale="1">
        <p:scale>
          <a:sx n="70" d="100"/>
          <a:sy n="70" d="100"/>
        </p:scale>
        <p:origin x="121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5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D60CF69C-4CDB-478A-9FCC-06934C40A876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27695818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740452-E25F-41AF-8658-0452C8284AB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752989930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EAC5EA-0FB7-4F8D-88E5-28F46E803484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600110989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14ECB7-6AB2-4813-848E-6468B681A814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648956507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551329-5120-4BFD-851F-0EDC103D2CBB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960428100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5D82C6-563D-4094-8D31-DE5F5116ADC2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636629304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7727F5-9653-4FBA-A8AF-66FEC9E159BA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117046647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3734DF-128A-4A11-892C-A931692C1B55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801349571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CFE3B1-4CB0-4717-AB0E-05F56BBBB6D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453874704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E1BC51-0E33-4B34-A5BB-97F6151B9BCB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738576272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DBD99D-5D2E-413D-98FA-863058E7499A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789643190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A7D2B6-3371-4881-9F69-5172827F68E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463530915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6132E3-C605-4B37-8215-BC0DDF8808DB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429893061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1B2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B784026C-0C6D-4961-9C80-EE456974EDCE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gif"/><Relationship Id="rId4" Type="http://schemas.openxmlformats.org/officeDocument/2006/relationships/audio" Target="../media/audio2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1">
            <a:hlinkClick r:id="rId2" action="ppaction://hlinksldjump">
              <a:snd r:embed="rId3" name="coin.wav"/>
            </a:hlinkClick>
          </p:cNvPr>
          <p:cNvSpPr/>
          <p:nvPr/>
        </p:nvSpPr>
        <p:spPr>
          <a:xfrm>
            <a:off x="1403350" y="4365625"/>
            <a:ext cx="2665413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COMENZAR JUEGO</a:t>
            </a:r>
          </a:p>
        </p:txBody>
      </p:sp>
      <p:sp>
        <p:nvSpPr>
          <p:cNvPr id="5" name="Rectángulo redondeado 4">
            <a:hlinkClick r:id="" action="ppaction://hlinkshowjump?jump=nextslide">
              <a:snd r:embed="rId4" name="type.wav"/>
            </a:hlinkClick>
          </p:cNvPr>
          <p:cNvSpPr/>
          <p:nvPr/>
        </p:nvSpPr>
        <p:spPr>
          <a:xfrm>
            <a:off x="4268052" y="4375387"/>
            <a:ext cx="3155950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INSTRUCCIONES</a:t>
            </a:r>
          </a:p>
        </p:txBody>
      </p:sp>
      <p:sp>
        <p:nvSpPr>
          <p:cNvPr id="6" name="Rectángulo redondeado 5">
            <a:hlinkClick r:id="" action="ppaction://hlinkshowjump?jump=endshow"/>
          </p:cNvPr>
          <p:cNvSpPr/>
          <p:nvPr/>
        </p:nvSpPr>
        <p:spPr>
          <a:xfrm>
            <a:off x="3240088" y="5661025"/>
            <a:ext cx="26638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SALIR DEL JUEGO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350" y="548680"/>
            <a:ext cx="6020652" cy="3642494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5943600"/>
          </a:xfrm>
          <a:solidFill>
            <a:schemeClr val="accent4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NO ACIERTAS VUELVES A LA PREGUNTA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b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ANTERIOR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-SI APARECE UNA IMAGEN CLIKA AL RATON</a:t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</a:t>
            </a:r>
            <a:r>
              <a:rPr lang="es-E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SUERTE</a:t>
            </a:r>
            <a:endParaRPr lang="es-E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Flecha derecha 4"/>
          <p:cNvSpPr/>
          <p:nvPr/>
        </p:nvSpPr>
        <p:spPr>
          <a:xfrm>
            <a:off x="6011863" y="5229225"/>
            <a:ext cx="2305050" cy="75565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COMENZAR</a:t>
            </a:r>
          </a:p>
        </p:txBody>
      </p:sp>
      <p:sp>
        <p:nvSpPr>
          <p:cNvPr id="8" name="Flecha izquierda 7">
            <a:hlinkClick r:id="" action="ppaction://hlinkshowjump?jump=firstslide"/>
          </p:cNvPr>
          <p:cNvSpPr/>
          <p:nvPr/>
        </p:nvSpPr>
        <p:spPr>
          <a:xfrm>
            <a:off x="1331913" y="5192713"/>
            <a:ext cx="2303462" cy="79216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SALIR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188913"/>
            <a:ext cx="7993063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ADMINISTRACIÓN:</a:t>
            </a: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1557338"/>
            <a:ext cx="7993063" cy="9366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está obligada a notificar la resolución en aquellos procedimientos iniciados de oficio.</a:t>
            </a: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740025"/>
            <a:ext cx="7993063" cy="137795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Está obligada a dictar resolución expresa en los procedimientos relativos el ejercicio de derechos sometidos únicamente al deber de declaración responsable.</a:t>
            </a: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365625"/>
            <a:ext cx="7993063" cy="7191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está obligada a notificar la resolución en aquellos procedimientos iniciados a instancia de parte.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41338" y="5330825"/>
            <a:ext cx="7991475" cy="7921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Está obligada a dictar resolución expresa, salvo que el procedimiento termine por pacto o convenio.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¿CUÁL ES EL PLAZO MÁXIMO EN QUE DEBE RESOLVERSE Y NOTIFICARSE UNA RESOLUCIÓN EXPRESA POR PARTE DE LA ADMINISTRACIÓN?</a:t>
            </a: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6477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Cuatro meses.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152775"/>
            <a:ext cx="7993063" cy="7080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Treinta días.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44513" y="4160838"/>
            <a:ext cx="7993062" cy="6365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Será el fijado por la norma reguladora del correspondiente procedimiento.</a:t>
            </a: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5313363"/>
            <a:ext cx="7991475" cy="56356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 mes.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2288" y="260350"/>
            <a:ext cx="7993062" cy="150495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sz="20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es-ES" sz="20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¿DESDE QUÉ MOMENTO DEBE CONTARSE EL PLAZO MÁXIMO PARA RESOLVER EN EL CASO DE QUE LAS NORMAS REGULADORAS DEL PROCEDIMIENTO NO HUBIERAN FIJADO UN PLAZO MÁXIMO?</a:t>
            </a:r>
          </a:p>
          <a:p>
            <a:pPr algn="ctr">
              <a:defRPr/>
            </a:pPr>
            <a:endParaRPr lang="es-ES" sz="20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159000"/>
            <a:ext cx="7993063" cy="11588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Desde la fecha en que la solicitud haya tenido entrada en el registro competente para su tramitación, en el caso de procedimientos iniciados a solicitud del interesado.</a:t>
            </a: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14350" y="3571875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Desde la fecha que establezca la propia Administración, caso por caso.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22288" y="4686300"/>
            <a:ext cx="7993062" cy="9366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Desde la fecha del acuerdo de iniciación del procedimiento cuando aquel se inició a solicitud del interesado.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41338" y="5876925"/>
            <a:ext cx="7991475" cy="7318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Desde la fecha del acuerdo de iniciación del procedimiento, en todos los casos.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0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SEÑALE LA RESPUESTA CORRECTA.</a:t>
            </a: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8163" y="2043113"/>
            <a:ext cx="7993062" cy="974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administraciones públicas pueden modificar los plazos a su conveniencia, siempre que oigan al administrado con carácter previo.</a:t>
            </a: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57563"/>
            <a:ext cx="7993063" cy="82391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Salvo que el Derecho de la Unión Europea disponga otro cómputo, cuando los plazos se señalen por horas, se entenderá que éstas son naturales.</a:t>
            </a: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8163" y="4489450"/>
            <a:ext cx="7993062" cy="8636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Salvo que por ley o en el Derecho de la Unión Europea se disponga otro cómputo, cuando los plazos se señalen por horas, se entenderá que éstas son hábiles.</a:t>
            </a: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661025"/>
            <a:ext cx="7991475" cy="9350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0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Salvo que el Derecho de la Unión Europea disponga otro cómputo, cuando los plazos se señalen por horas, se entenderá que éstas son naturales.</a:t>
            </a:r>
            <a:endParaRPr lang="es-ES" altLang="es-ES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620713"/>
            <a:ext cx="7993063" cy="79216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SEÑALE LA RESPUESTA CORRECTA.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1630363"/>
            <a:ext cx="7993063" cy="10810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Siempre que por ley no se exprese otro cómputo, cuando los plazos se señalen por días, se entenderán que estos son naturales.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2930525"/>
            <a:ext cx="7993063" cy="9302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plazos expresados en días se contarán a partir del día siguiente a aquel en que tenga lugar la notificación o publicación del acto de que se trate.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073525"/>
            <a:ext cx="7993063" cy="1008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Siempre que por el Derecho de la Unión Europea no se exprese otro cómputo, cuando los plazos se señalen por días, se entenderán que estos son naturales.</a:t>
            </a: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292725"/>
            <a:ext cx="7991475" cy="11604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el plazo se fija en meses, éstos se computarán a partir del mismo día en que tenga lugar la notificación o publicación del acto de que se trate.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49275" y="298450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SEÑALE LA OPCIÓN </a:t>
            </a:r>
            <a:r>
              <a:rPr lang="es-ES" sz="2400" b="1" u="sng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INCORRECTA </a:t>
            </a: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SEGÚN LA REGULACIÓN ACTUALMENTE VIGENTE.</a:t>
            </a: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1700213"/>
            <a:ext cx="7993063" cy="100806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administración puede, en cualquier caso, conceder de oficio una ampliación de los plazos establecidos que no exceda de la mitad de los mismos.</a:t>
            </a: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2959100"/>
            <a:ext cx="7993063" cy="9017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ampliación de los plazos se aplicará en todo caso a los procedimientos tramitados por las misiones diplomáticas.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44513" y="4111625"/>
            <a:ext cx="7993062" cy="10461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ampliación de los plazos se aplicará en todo caso en los procedimientos tramitados por las oficinas consulares.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0225" y="5408613"/>
            <a:ext cx="7991475" cy="8270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acuerdos sobre denegación de ampliación de plazo son irrecurribles.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SON ANULABLES: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actos que sean constitutivos de una infracción penal.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068638"/>
            <a:ext cx="7993063" cy="79216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actos que lesionen derechos y libertades susceptibles de amparo constitucional.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actos que incurran en desviación de poder.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actos que tengan un contenido imposible.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260350"/>
            <a:ext cx="7993063" cy="14398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¿QUÉ PLAZO DEBE HABER TRANSCURRIDO DESDE LA INTERPOSICIÓN DEL RECURSO EXTRAORDINARIO DE REVISIÓN, SIN HABERSE DICTADO Y NOTIFICADO RESOLUCIÓN, PARA ENTENDER DESESTIMADO AQUEL Y TENER ABIERTA LA VÍA JURISDICCIONAL?</a:t>
            </a:r>
            <a:endParaRPr lang="es-ES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13201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Seis meses.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2845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Diez días.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19575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 año.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3400" y="5013325"/>
            <a:ext cx="7991475" cy="5032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Tres meses.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620713"/>
            <a:ext cx="7993063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¿CUÁL ES EL PLAZO ESTABLECIDO PARA PODER INTERPONER UN RECURSO DE REPOSICIÓN FRENTE A UN ACTO EXPRESO?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Treinta días.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 mes.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Tres meses.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Tres días.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2288" y="614363"/>
            <a:ext cx="7993062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PLAZO MÁXIMO PARA DICTAR Y NOTIFICAR LA RESOLUCIÓN DE UN RECURSO DE REPOSICIÓN SERÁ DE: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 mes.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Quince </a:t>
            </a: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días.</a:t>
            </a: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Diez días.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Tres meses.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163" y="0"/>
            <a:ext cx="70516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4685</TotalTime>
  <Words>696</Words>
  <Application>Microsoft Office PowerPoint</Application>
  <PresentationFormat>Presentación en pantalla (4:3)</PresentationFormat>
  <Paragraphs>57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7" baseType="lpstr">
      <vt:lpstr>Arial</vt:lpstr>
      <vt:lpstr>Calibri Light</vt:lpstr>
      <vt:lpstr>Calibri</vt:lpstr>
      <vt:lpstr>Office Theme</vt:lpstr>
      <vt:lpstr>Presentación de PowerPoint</vt:lpstr>
      <vt:lpstr>-SI NO ACIERTAS VUELVES A LA PREGUNTA     ANTERIOR -SI APARECE UNA IMAGEN CLIKA AL RATON                              SUERTE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</dc:creator>
  <cp:lastModifiedBy>Cuenta Microsoft</cp:lastModifiedBy>
  <cp:revision>51</cp:revision>
  <dcterms:created xsi:type="dcterms:W3CDTF">2014-09-11T18:25:39Z</dcterms:created>
  <dcterms:modified xsi:type="dcterms:W3CDTF">2022-03-25T03:27:23Z</dcterms:modified>
</cp:coreProperties>
</file>