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37" r:id="rId4"/>
    <p:sldId id="338" r:id="rId5"/>
    <p:sldId id="336" r:id="rId6"/>
    <p:sldId id="339" r:id="rId7"/>
    <p:sldId id="341" r:id="rId8"/>
    <p:sldId id="340" r:id="rId9"/>
    <p:sldId id="342" r:id="rId10"/>
    <p:sldId id="346" r:id="rId11"/>
    <p:sldId id="343" r:id="rId12"/>
    <p:sldId id="348" r:id="rId13"/>
    <p:sldId id="34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5B544A2-AB51-4F45-B537-ABF6846EDF2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3114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3A39-CCBD-423C-9A0C-6CA12922A0F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0134276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B31A7-1811-4F3A-B95B-D32E1EB2A88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031779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A07E0-C18B-4406-B6DA-1F825E3CB67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900255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0124-46E8-4275-90A4-C9824425FD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1806731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7AF13-3BA0-46C2-9A26-AC777DE422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1806869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8E248-5825-4F59-B440-909DFC4CA0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204630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B9684-D55F-4315-ABA6-AE6F249999D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9748293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BEF79-481B-4445-85B9-5434749772F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6864577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1139-5369-4F95-B32C-3281DF7409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389059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8AD69-B5F7-4026-AA77-63357CACA3A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5482183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6804A-6FD0-4ABB-8DE5-45638C6F3D9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3082612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80A6F-FE87-4EC7-A0D3-034C83BFFAE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25821858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E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965ADF2-BEC7-4AB5-B1CA-384A645E6F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932363" y="4365625"/>
            <a:ext cx="3017837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25425"/>
            <a:ext cx="6546850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8"/>
            <a:ext cx="7993063" cy="14395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LOS INTERESADOS EN UN PROCEDIMIENTO SEAN DESCONOCIDOS, SE IGNORE EL LUGAR DE LA NOTIFICACIÓN O BIEN, INTENTADA ÉSTA, NO SE HUBIESE PODIDO PRACTICAR: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notificación se hará por medio de un anuncio en el tablón de anuncios de la Administración correspondiente.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notificación se hará por medio de un edicto.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notificación se hará por medio de un anuncio en el BOE.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954" y="5516984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notificación se hará en algún diario de gran tirada.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FRENTE A UN ACTO NO EXPRESO, LOS POSIBLES INTERESADOS PODRÁN INTERPONER RECURSO DE ALZADA: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39019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657"/>
            <a:ext cx="7993063" cy="143899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AQUELLA DIRECCIÓN ELECTRÓNICA, DISPONIBLE PARA LOS CIUDADANOS A TRAVÉS DE REDES DE TELECOMUNICACIONES, CUYA TITULARIDAD CORRESPONDE A UNA ENTIDAD DE DERECHO PÚBLICO EN EL EJERCICIO DE SUS COMPETENCIAS: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 definición no existe como tal en la legislación vigente.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 sede electrónica.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 portal de internet.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 página web.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RESPONSABLE DEL TRATAMIENTO DE DATOS TENDRÁ OBLIGACIÓN DE HACER EFECTIVO EL DERECHO DE RECTIFICACIÓN O CANCELACIÓN DEL INTERESADO: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plazo de diez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plazo de quince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plazo de 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plazo de un 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 ES, SEGÚN LA LEY REGULADORA DE LA AUTONOMÍA DEL PACIENTE, EL TITULAR DEL DERECHO A LA INFORMACIÓN ASISTENCIAL?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673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Osakidetza-Servicio Vasco de Salud en la Comunidad Autónoma de Euskadi.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médico.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445224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respuestas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340261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Osakidetza-Servicio Vasco de Salud y sus profesionales.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581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CORRECTA.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736725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locales no tienen que tener un registro general de apoderamientos.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2637632"/>
            <a:ext cx="7993063" cy="7198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están obligadas a verificar la identidad de los interesados en un procedimiento.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3610672"/>
            <a:ext cx="7993062" cy="13304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carácter general, para realizar cualquier actuación prevista en el procedimiento administrativo no será suficiente con que los interesados acrediten su identidad.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13675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interesados en el procedimiento administrativo todos los ciudadanos, dado que el procedimiento administrativo afecta a la administración pública y, por extensión, a todos.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DESIGNACIÓN DE LA SEDE DE LAS INSTITUCIONES COMUNES DE LA COMUNIDAD AUTONÓMA DEL PAÍS VASCO: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Viene establecida en el propio Estatuto de Autonomía.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estableció por Decreto del Ejecutivo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estableció por Decreto del Parlamento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estableció por Ley del Parlamento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SE DEFINE COMO “POSIBILIDAD DE QUE UN TRABAJADOR SUFRA UN DETERMINADO DAÑO DERIVADO DEL TRABAJO”?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105151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Accidente biológico.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Enfermedad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192713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laboral.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 DE CUIDADOS PALIATIVOS DE EUSKADI ES PARA LOS AÑOS: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2014-2018.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SNASP ES EL ACRÓNIMO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no automatizado de seguridad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8954" y="3143250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no automático de seguridad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078287"/>
            <a:ext cx="7993062" cy="646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nacional de aprendizaje en seguridad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4"/>
            <a:ext cx="7991475" cy="71993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de notificación y aprendizaje en seguridad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51460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517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45</cp:revision>
  <dcterms:created xsi:type="dcterms:W3CDTF">2014-09-11T18:25:39Z</dcterms:created>
  <dcterms:modified xsi:type="dcterms:W3CDTF">2023-02-19T05:05:00Z</dcterms:modified>
</cp:coreProperties>
</file>