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99" r:id="rId2"/>
    <p:sldId id="300" r:id="rId3"/>
    <p:sldId id="345" r:id="rId4"/>
    <p:sldId id="344" r:id="rId5"/>
    <p:sldId id="347" r:id="rId6"/>
    <p:sldId id="348" r:id="rId7"/>
    <p:sldId id="349" r:id="rId8"/>
    <p:sldId id="350" r:id="rId9"/>
    <p:sldId id="352" r:id="rId10"/>
    <p:sldId id="353" r:id="rId11"/>
    <p:sldId id="351" r:id="rId12"/>
    <p:sldId id="354" r:id="rId13"/>
    <p:sldId id="355" r:id="rId1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248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79" autoAdjust="0"/>
    <p:restoredTop sz="94660"/>
  </p:normalViewPr>
  <p:slideViewPr>
    <p:cSldViewPr>
      <p:cViewPr varScale="1">
        <p:scale>
          <a:sx n="70" d="100"/>
          <a:sy n="70" d="100"/>
        </p:scale>
        <p:origin x="5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147A8EA2-EE83-473E-A25B-D49A3FE9CE3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8307900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7689EA-F88A-44FD-8A9E-8743080BE1D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8530541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3C9D4-4A38-4DB9-AD89-DDD32AA0AF4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193508813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F15B89-76D7-4267-8C95-7D270970A50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7839651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90DF34-DD24-48BE-952F-E2BA0DE1159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929053152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9A0B44-1F1A-4D41-9D0A-57DD4DA2872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895687996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E6C221-3DC5-415F-9AB7-68CB64A5A51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345404796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EFB7C-FE16-4181-962A-84610C7A1DC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101779873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46249A-3BF7-443D-AE9B-F0178697E94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598391113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2D033-5643-4D19-AF91-741D9455FC7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078223121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1D9476-C261-4ECF-A8A6-1834F572906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218159326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7251D0-7341-44E6-A2FD-D282C1C43AF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82322946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31A99-D46D-4F58-BCA3-44775F78D0E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004454117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48A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D0750DFA-EEA4-4BBF-B024-FC240828575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oin.wav"/>
            </a:hlinkClick>
          </p:cNvPr>
          <p:cNvSpPr/>
          <p:nvPr/>
        </p:nvSpPr>
        <p:spPr>
          <a:xfrm>
            <a:off x="1403350" y="43656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572000" y="4365625"/>
            <a:ext cx="2852738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240088" y="5661025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077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363538"/>
            <a:ext cx="6021388" cy="3643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PROGRAMA DE CRIBADO NO APARECE ENTRE LAS ACCIONES RECOGIDAS DENTRO DEL RETO DE PROMOCIÓN DE LA SALUD Y PREVENCIÓN DE LA ENFERMEDAD?</a:t>
            </a: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Programa de cribado del cáncer colorrectal.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Programa de cribado del cáncer de cérvix.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Programa de cribado del cáncer de próstata.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Programa de cribado del cáncer de mama.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32420"/>
            <a:ext cx="7993063" cy="172791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ACUERDO CON EL DOCUMENTO RETOS Y PROYECTOS ESTRATÉGICOS DE OSAKIDETZA, SE ESTABLECEN LÍNEAS Y OBJETIVOS DEL DEPARTAMENTO DE SALUD DE: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5462" y="237568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legislatura XIII.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legislatura XI.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legislatura IX.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legislatura X.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49275" y="4048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¿CUÁL FUE LA PRIMERA APROXIMACIÓN A LA SEGURIDAD DEL PACIENTE?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1987550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Plan KONTRANOZ, Plan de Vigilancia y Control de las Infecciones Nosocomiales.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141663"/>
            <a:ext cx="7993063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Plan INOZ, Plan de Vigilancia y Control de las Infecciones Nosocomiales.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160838"/>
            <a:ext cx="7993062" cy="7810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Plan CONTRA, Plan de Vigilancia y Control de las Infecciones Nosocomiales.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5313363"/>
            <a:ext cx="7991475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Plan NOSO, Plan de Vigilancia y Control de las Infecciones Nosocomiales.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260350"/>
            <a:ext cx="7993062" cy="15843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ENTRE LAS LÍNEAS DE ACCIÓN CORPORATIVAS NUEVAS QUE SE INCORPORARON DE ACUERDO CON EL PLAN DE SALUD DEL DEPARTAMENTO DE SALUD DEL GOBIERNO VASCO Y LAS LÍNEAS ESTRATÉGICAS Y PLANES DE ACCIÓN EN MATERIA DE SEGURIDAD DEL PACIENTE NO ENCONTRAMOS:</a:t>
            </a:r>
            <a:endParaRPr lang="es-ES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22288" y="2276475"/>
            <a:ext cx="7993062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Flexibilización de las alternativas de hospitalización.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2288" y="3211513"/>
            <a:ext cx="7993062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Reducción de las infecciones del tracto urinario asociadas a catéter urinario.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0700" y="4435475"/>
            <a:ext cx="7993063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Identificación inequívoca de nuevos pacientes.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0700" y="5516563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Conciliación de la medicación.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32656"/>
            <a:ext cx="7993063" cy="136755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¿QUIENES SON LOS PROFESIONALES OBJETIVO DE LA ESTRATEGIA DE OPTIMIZACIÓN EN LAS PRUEBAS DIAGNÓSTICAS QUE UTILIZAN RADIACIÓN IONIZANTE? </a:t>
            </a:r>
            <a:r>
              <a:rPr lang="es-ES" sz="2000" b="1" dirty="0">
                <a:ln w="0"/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ANULADA</a:t>
            </a:r>
            <a:endParaRPr lang="es-ES" sz="2000" b="1" dirty="0">
              <a:ln w="0"/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64891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Todo el personal sanitario de OSAKIDETZA-Servicio Vasco de Salud.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radiólogos.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pediatras.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3533404" y="5880822"/>
            <a:ext cx="2005754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SIGUIENTE</a:t>
            </a:r>
            <a:endParaRPr lang="es-ES" altLang="es-ES" sz="2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0658" y="4979916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traumatólogos.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PRIORIDADES ESTRATÉGICAS DE ATENCIÓN SOCIOSANITARIA EN EUSKADI: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4820" y="2256664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 para el período 2016-2020.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 para el período 2015-2020.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 para el período 2017-2020.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 para el período 2013-2020.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188641"/>
            <a:ext cx="7993062" cy="165603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ENTRE LAS ACCIONES DIRIGIDAS A CONSENSUAR Y DEFINIR UN MARCO DE FINANCIACIÓN PARA LOS RECURSOS SOCIOSANITARIOS NO SE ENCUENTRA: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Reflexión sobre la definición y alcance de los recursos sociosanitarios.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Creación de un grupo de trabajo con responsables de la financiación de recursos de instituciones implicadas.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4513" y="4292600"/>
            <a:ext cx="7993062" cy="64856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Diagnóstico de los costes de la atención sociosanitaria asumidos por cada institución proveedora.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7050" y="5157788"/>
            <a:ext cx="7991475" cy="71948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Presentación y aprobación por parte del Consejo Vasco de Atención Sociosanitaria.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188640"/>
            <a:ext cx="7993063" cy="151157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SEGUNDO PLAN DE NORMALIZACIÓN DEL USO DEL EUSKERA EN OSAKIDETZA SE ESTRUCTURA EN VARIAS ÁREAS DE ACTUACIÓN, ENTRE LAS QUE NO ENCONTRAMOS: </a:t>
            </a:r>
            <a:r>
              <a:rPr lang="es-ES" sz="2000" b="1" dirty="0">
                <a:ln w="0"/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ANULADA</a:t>
            </a:r>
            <a:endParaRPr lang="es-ES" sz="2000" b="1" dirty="0">
              <a:ln w="0"/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Imagen y comunicación.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Relaciones externas e internas.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Implantación total del euskera.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3533404" y="5880822"/>
            <a:ext cx="2005754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SIGUIENTE</a:t>
            </a:r>
            <a:endParaRPr lang="es-ES" altLang="es-ES" sz="2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1" y="5050198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Gestión lingüística.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SEÑALE LA RESPUESTA CORRECTA.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060576"/>
            <a:ext cx="7993063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la tarjeta sanitaria se recogerá la opción lingüística por defecto del ciudadano.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2852937"/>
            <a:ext cx="7993063" cy="100786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los contratos en que se establezcan condiciones lingüísticas de ejecución, el uso de las dos lenguas oficiales constituye una obligación contractual.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005264"/>
            <a:ext cx="7993062" cy="7921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las relaciones escritas, como cartas dirigidas a los trabajadores, se utilizará la lengua mayoritaria.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4941890"/>
            <a:ext cx="7991475" cy="71913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mensajes de funcionamiento de las máquinas de café no tienen por qué aparecer en ambos idiomas.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5462" y="332978"/>
            <a:ext cx="7993063" cy="172759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ORGANIZACIONES DE SERVICIOS DE OSAKIDETZA DEBERÁN PONER EN FUNCIONAMIENTO LAS MEDIDAS NECESARIAS DIRIGIDAS A COMUNICAR A LA PLANTILLA LOS CRITERIOS A SEGUIR EN CUANTO A LA ELABORACIÓN Y COLOCACIÓN DE RÓTULOS VARIABLES (RÓTULOS PROVISIONALES, AVISOS Y NOTAS EN PAPEL...):</a:t>
            </a:r>
            <a:endParaRPr lang="es-ES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5462" y="2276003"/>
            <a:ext cx="7993063" cy="68468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Durante los cinco primeros meses tras la aprobación del II Plan de Normalización del uso el euskera.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176117"/>
            <a:ext cx="7993063" cy="90105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Durante los seis primeros meses tras la aprobación del II Plan de Normalización del uso el euskera.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292600"/>
            <a:ext cx="7993062" cy="86518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Durante el primer año tras la aprobación del II Plan de Normalización del uso el euskera.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373216"/>
            <a:ext cx="7991475" cy="79126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Durante los tres primeros meses tras la aprobación del II Plan de Normalización del uso el euskera.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36" y="0"/>
            <a:ext cx="70519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070606"/>
      </p:ext>
    </p:extLst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353</TotalTime>
  <Words>635</Words>
  <Application>Microsoft Office PowerPoint</Application>
  <PresentationFormat>Presentación en pantalla (4:3)</PresentationFormat>
  <Paragraphs>58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 Light</vt:lpstr>
      <vt:lpstr>Calibri</vt:lpstr>
      <vt:lpstr>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46</cp:revision>
  <dcterms:created xsi:type="dcterms:W3CDTF">2014-09-11T18:25:39Z</dcterms:created>
  <dcterms:modified xsi:type="dcterms:W3CDTF">2023-02-19T04:45:27Z</dcterms:modified>
</cp:coreProperties>
</file>