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08" r:id="rId5"/>
    <p:sldId id="302" r:id="rId6"/>
    <p:sldId id="304" r:id="rId7"/>
    <p:sldId id="307" r:id="rId8"/>
    <p:sldId id="305" r:id="rId9"/>
    <p:sldId id="306" r:id="rId10"/>
    <p:sldId id="310" r:id="rId11"/>
    <p:sldId id="309" r:id="rId12"/>
    <p:sldId id="303" r:id="rId13"/>
    <p:sldId id="301" r:id="rId14"/>
    <p:sldId id="31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B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70" autoAdjust="0"/>
    <p:restoredTop sz="94660"/>
  </p:normalViewPr>
  <p:slideViewPr>
    <p:cSldViewPr>
      <p:cViewPr varScale="1">
        <p:scale>
          <a:sx n="70" d="100"/>
          <a:sy n="70" d="100"/>
        </p:scale>
        <p:origin x="5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ED92CB9-EACA-4E23-9B29-01A5FC5E74F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079167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02DC7-FEBF-4B69-83DF-CB6F9F39653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8342655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39BD6-86FC-47BF-8207-504A27C7E52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6696187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5C5A0-8899-401C-AF7F-D915CB4B66C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77042108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9FD54-4184-4852-86EC-898FBAFFC19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47043345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34886-60C6-41A6-A784-C41BAFBB90D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52264171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5C381-03E7-4246-8DBA-F516A510297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4908080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4491F-F5BB-4A27-890F-AC34CA59C28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8545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B35F9-C12D-4E5B-B725-9990F678C58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12151796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DDD49-BC12-455F-A10B-8A7E61C7637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2302066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A5439-69CC-410A-B4F9-9C7D8B6CC52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2028500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A5B5F-75C6-4E26-A137-EA4C15664E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28333728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EC14B-028E-470B-8701-13EAB9BCB37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03475020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BD08B-7CBE-48E4-95B2-DBA475C24F4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39121802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0FEA5-7F0D-4988-B091-E6D2DFAB56B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20249652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13B3D-AD96-40F1-A390-EB4E274A3CA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98175651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6C14E-6502-43F4-82A1-035E83DF58D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31776168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66538-A924-4384-95D1-1107BB88773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71082992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21DDC-5C61-4165-BF66-8EBD00A72E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95740564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7E1B6-4B3B-4D00-86F5-F91C96B85D3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49731916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EFE14-AC88-4244-B104-199C0FE1067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90893739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ABF09-3A35-447F-B4EC-AD82CC33C7D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39675353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08198-DADB-4758-9A84-215BAD99F3C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65898135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BAD4A-7B38-4286-8C96-931B134F61B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66133971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25F27-61A4-4B1B-B22B-89417B88761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20777695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B0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963754F-A1B2-4A25-AA9C-D161434B85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B0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884E599-BE36-44FA-A1DB-7E7FF9C0282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1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9538"/>
            <a:ext cx="5905500" cy="389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APARICIÓN DE ÚLCERAS POR PRESIÓN EN LA TUBEROSIDAD ISQUIÁTICA DE UN/UNA PACIENTE SE RELACIONA CON LA POSICIÓN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lateral derecho.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Sedestación.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supino.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prono.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LESIÓN DENOMINADA ESCARA DE UNA ÚLCERA POR PRESIÓN APARECE EN EL: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Estadio 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Estadio III.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Estadio 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Ninguno de los anteriores.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MEJOR MEDIDA QUE PODEMOS LLEVAR A CABO PARA EVITAR LA APARICIÓN DE LAS ÚLCERAS POR PRESIÓN 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3875" y="2443163"/>
            <a:ext cx="7993063" cy="7858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uso de apósitos hidropoliméricos.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3660775"/>
            <a:ext cx="7993062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uso de apósitos hidrocelulares.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7525" y="4652963"/>
            <a:ext cx="7993063" cy="6397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uso de apósitos hidrocoloides.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519738"/>
            <a:ext cx="7991475" cy="1139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prevención, a través de la eliminación de la fricción, de la humedad y de la eliminación o disminución de la presión entre otras medidas.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REALIZAMOS UNA VALORACIÓN DEL RIESGO DE PADECER ÚLCERAS POR PRESIÓN UTILIZANDO LA ESCALA DE NORTON OBTENIENDO LOS SIGUIENTES RESULTADOS:   –   ESTADO GENERAL: BUENO.   –   ESTADO MENTAL: ALERTA.   –   ACTIVIDAD: ENCAMADO.   –   MOVILIDAD: INMOVILIZADO.   –   INCONTINENCIA: URINARIA Y FECAL.¿QUÉ PUNTUACIÓN ALCANZARÍA ESTE PACIENTE?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APARICIÓN DE ÚLCERAS POR PRESIÓN EN LA RODILLA DE UN/UNA PACIENTE SE RELACIONA CON LA POSICIÓN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supino.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lateral izquierdo.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prono.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lateral derecho.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188913"/>
            <a:ext cx="7993062" cy="19446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DENOMINADO COLCHÓN ANTIESCARAS ES UTILIZADO EN CLÍNICA PARA EVITAR LA APARICIÓN DE ÚLCERAS POR PRESIÓN EN LOS PACIENTES, ¿CON QUÉ OTRO NOMBRE SE CONOCE?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Colchón alternating.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Colchón de muelles.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Colchón de espuma.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Colchón de látex.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SIGNIFICA “UPP”?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del país portugués.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Úlceras por presión.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partido popular.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para pocos.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CUANTAS CATEGORÍAS SE CLASIFICAN LAS UPP?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95650"/>
            <a:ext cx="7993063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UPP ¿POR QUE SE RETIRA EL TEJIDO NECRÓTICO?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 que avance el proceso de cicatrización.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 que no avance el proceso de cicatrización.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 retira el tejido necrótico.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lo mismo retirar o no retirar  el tejido necrótico.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DIFERENCIAMOS ENTRE UN ERITEMA REACTIVO Y UN UPP DE CATEGORÍA I?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eritema reactivo   palidece, en  la UPP de categoría I  el eritema no palidece.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eritema reactivo   palidece, en  la UPP de categoría I  el eritema que no palidece.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73555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eritema reactivo   no palidece, en  la UPP de categoría I  el eritema tampoco palidece.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hay forma de diferenciarlos.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2775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435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2021-08-09T02:59:04Z</dcterms:modified>
</cp:coreProperties>
</file>