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99" r:id="rId2"/>
    <p:sldId id="300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3" r:id="rId11"/>
    <p:sldId id="390" r:id="rId12"/>
    <p:sldId id="391" r:id="rId13"/>
    <p:sldId id="392" r:id="rId14"/>
    <p:sldId id="394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06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9CADDA-F4C6-4D73-85E0-764C2B22CC3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25238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8B740-395C-4470-82F1-B538DA44093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36774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BC595-245E-490A-92ED-A7C69032671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48770167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D0039-23F2-404F-A3D8-A343C29E08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2858429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EE1DA-6897-43A8-B101-CB4340527E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3321688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906F5-E95F-4D48-8624-93375FD60A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7695601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D4C65-4761-4B33-950A-35AC121B78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8201920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F8975-1965-4121-B113-165397E5797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6294448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BF8BB-0D8E-4B5A-A12F-B809165896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9873907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4B62C-FF06-409F-B54D-E6A60EF9733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927646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C57CA-15A0-435E-8CD5-1C42B3ECFE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64661155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2FD6E-649A-4C5B-AD8C-BD9F93DC306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7168495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51E0A-3763-48C7-9AA6-E92A40123AC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0465720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13CC5AD-3562-4EF4-A7DB-E80F38E7CFE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188913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¿QUE ES LA ENURESIS?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Imposibilidad de orinar.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Micción involuntaria durante el sueño.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Micciones nocturnas frecuentes.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Deseo de orinar después de haber miccionado.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DIURESIS ES AFECTADA POR UNO DE LOS SIGUIENTES FACTORES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edad.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medicamentos.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hora del día.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stress.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HEMOPTISIS 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Presencia de sangre durante la tos.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it-IT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Sangre procedente del aparato digestivo.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Sangre en orina.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Sangre en heces.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¿QUE ES UN COPROCULTIVO?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aumento en el número de las deposiciones.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Medicamentos en las heces.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cambio de coloración en las heces.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estudio microbiológico de las heces.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RESIDUOS CITOTOXICOS SON: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Residuos radiactivos.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Residuos asimilables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urbanos.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Residuos tóxicos para las células.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Residuos sanitarios inespecíficos.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PRECAUCIONES UNIVERSALES SE APLICAN: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el cuidado de todos los pacientes.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el cuidado de pacientes con un virus muy específico.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el cuidado de los pacientes con herpes.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el cuidado de pacientes con infección hemorrágica.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PRECAUCIONES DE TRASMISION POR CONTACTO SE APLICA EN: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Gripe.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Tuberculosis.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Faringitis estreptocócica.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Impétigo.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IMPÉTIGO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0" name="Picture 2" descr="El impetigo. Brasa en la piel. Recopilado por el Dr. Samuel Rondó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0" t="30240" r="12641"/>
          <a:stretch/>
        </p:blipFill>
        <p:spPr bwMode="auto">
          <a:xfrm>
            <a:off x="1043608" y="2492896"/>
            <a:ext cx="276763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Bebé cubano con impétigo necesita dos medicamentos con urgenci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0" r="48349" b="17617"/>
          <a:stretch/>
        </p:blipFill>
        <p:spPr bwMode="auto">
          <a:xfrm>
            <a:off x="4932040" y="2491234"/>
            <a:ext cx="2016224" cy="263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43486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TIEMPO MINIMO DE LAVADO HIGIENICO DE MANOS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Diez segundos.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Quince segundos.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minutos.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Medio minuto.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USO DE PROTECCIÓN OCULAR SE </a:t>
            </a:r>
            <a:r>
              <a:rPr lang="es-ES" sz="2400" b="1" dirty="0" smtClean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DARÁ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Desinfección de heridas.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Sutura de heridas.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Punción de órganos.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lavado de manos.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ESTAFILOCOCO 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protozoo.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bacteria.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virus.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hongo.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16000" t="33972" r="14001" b="41986"/>
          <a:stretch/>
        </p:blipFill>
        <p:spPr>
          <a:xfrm>
            <a:off x="4283968" y="480699"/>
            <a:ext cx="4056450" cy="104308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6694316" cy="6510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90217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274</Words>
  <Application>Microsoft Office PowerPoint</Application>
  <PresentationFormat>Presentación en pantalla (4:3)</PresentationFormat>
  <Paragraphs>57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2021-06-06T19:15:47Z</dcterms:modified>
</cp:coreProperties>
</file>