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299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D68D0AD-9EA4-4D65-9696-5B201265C0B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9343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ABDBD-5533-45E6-81DB-4AE718070AA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81780961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C5AD5-5BB5-46DF-B7E7-36F0043C0FE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29630184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986D-3FA6-47AF-A1B9-6493883300E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241264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EC58A-2AF9-45C2-9BEA-34B9F4A8EDD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71676296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08162-AB2A-4605-8267-FAF661EEA35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3597247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FC625-429D-4039-877B-D18859008B3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58851634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6B78B-FC2F-4166-9C5B-116FABBE1A9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77843564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03812-3E19-4CA7-BFE6-0A646C12A78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25674895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88819-6171-4BE9-9B88-C85EDBA614C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36632447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56C65-395E-4087-858E-ED734649716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49191105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37F9D-AA54-42A4-B0FF-A3289696E1D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26044133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36637-9D54-44BB-8331-0599362F91B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24720839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FFDC5-5F94-4CC6-8E24-D04E0C843C2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68458826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B2C90-8148-4E2F-97A7-84FA714D71D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39533677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A176D-6AC2-453A-91D9-E327838DFC0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37115131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2A1F5-61C6-4CBF-A509-8E6BA118A91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77018765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EBE09-E3E9-4867-990B-6894A526011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09584409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3BF3A-1FE2-41D7-B4B6-05840A01EF6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61297341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4C96E-DB85-425E-A7F2-C4B6E2AEE60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29228337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48F93-4444-4614-A458-F611C11929C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2507377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8B8E0-E923-40B0-8FE0-DA9121244A1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5669134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22831-1522-4A1A-9D93-195FEC35558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53300654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2AF95-9C70-446B-ACAE-32258E3B2EF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59096312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62C7F-2515-4BE4-9E8A-26A8325D825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60069376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1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BD9999E-F0AC-439C-B43D-B82779DB8BA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1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E1F382E-15D2-4D70-BDDC-7B2F1F0AE03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355976" y="4365625"/>
            <a:ext cx="2952874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332656"/>
            <a:ext cx="5905500" cy="389763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ES LA CLASIFICACIÓN DE LAS ARTICULACIONES SEGÚN SU FUNCIÓN?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Fibrosas, Cartilaginosas, Sinoviales.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Sinartrosis, Anfiartrosis, Diartrosis.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Diartrosis, Anfiartrosis, Enartrosis.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Sinartrosis, Anfiartrosis, Diartrosis, Enartrosis.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LOS SIGUIENTES HUESOS NO ES PAR EN EL CUERPO HUMANO?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Yunque.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Esternón.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Clavícula.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LAS SIGUIENTES POSICIONES CORPORALES SE RECOMIENDA EN PACIENTES CON PROBLEMAS RESPIRATORIOS?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Antitrendelenburg.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Trendelenburg.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Decúbito lateral.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CIERTO QUE LA AORTA: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2763" y="2516981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Entra al corazón por la aurícula izquierda y pertenece a la circulación mayor.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2763" y="3533726"/>
            <a:ext cx="7993063" cy="8757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Pertenece a la circulación menor.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2763" y="4725145"/>
            <a:ext cx="7993062" cy="7644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 del corazón del ventrículo derecho.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805264"/>
            <a:ext cx="7991475" cy="85429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 del corazón del ventrículo izquierdo y pertenece a la circulación mayor.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SE DENOMINA SI LA FRECUENCIA DEL PULSO    ES &lt; 60 PPM?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Taquicardia.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Hipotensión.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Bradicardia.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Bradipnea.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ESTAS FUNCIONES CORRESPONDE AL AUXILIAR DE ENFERMERÍA?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Realizar tomas de muestras y eliminaciones que no requieran técnicas complejas.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Realizar el sondaje vesical.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Administrar medicación parenteral.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Realizar las escarificaciones de las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úlceras.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PACIENTE TIENE DERECHO A… (INDICAR LA RESPUESTA ERRÓNEA)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 atendido con el máximo respeto.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Recibir la información que precise sobre su estado de salud.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Renunciar al diagnóstico tratamiento o procedimiento siempre que no afecte a la salud pública.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Cuidar las instalaciones y colaborar en el cumplimiento de las normas sanitarias.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561659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PACIENTE TIENE EL DEBER DE: </a:t>
            </a:r>
            <a:endParaRPr lang="es-ES" sz="2400" b="1" dirty="0" smtClean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s-ES" sz="2400" b="1" dirty="0" smtClean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 ANULADA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LAS SIGUIENTES INFECCIONES AFECTA A LAS UÑAS?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Candidiasis.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Pediculosis.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Onicomicosis.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Hipertricosis.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ES EL LUGAR MÁS FRECUENTE DE APARICIÓN DE UPP EN POSICIÓN DE SEDESTACIÓN?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Omóplatos.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Isquión.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Cóndilos.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Maleolos.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48680"/>
            <a:ext cx="5974236" cy="580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540935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317</Words>
  <Application>Microsoft Office PowerPoint</Application>
  <PresentationFormat>Presentación en pantalla (4:3)</PresentationFormat>
  <Paragraphs>55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 Light</vt:lpstr>
      <vt:lpstr>Calibri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45</cp:revision>
  <dcterms:created xsi:type="dcterms:W3CDTF">2014-09-11T18:25:39Z</dcterms:created>
  <dcterms:modified xsi:type="dcterms:W3CDTF">2021-06-13T04:39:17Z</dcterms:modified>
</cp:coreProperties>
</file>