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02" r:id="rId5"/>
    <p:sldId id="303" r:id="rId6"/>
    <p:sldId id="310" r:id="rId7"/>
    <p:sldId id="305" r:id="rId8"/>
    <p:sldId id="306" r:id="rId9"/>
    <p:sldId id="307" r:id="rId10"/>
    <p:sldId id="301" r:id="rId11"/>
    <p:sldId id="308" r:id="rId12"/>
    <p:sldId id="309" r:id="rId13"/>
    <p:sldId id="304" r:id="rId14"/>
    <p:sldId id="31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7E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3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0CDA438-6BD1-4B79-9F41-75EF7023648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27233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912D3-2E50-43F1-80A3-0D181924A68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1728250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B6B71-D804-42EA-891E-5C67E356CC8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71951234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57B221-F5E4-445E-9B4A-C71A4D6CE3A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83505658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F707F-4977-494C-8436-88F9A67B7DC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54206929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0C49B5-2A9A-43D6-8B72-482C3447036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3291317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557D4-75FF-4F73-9D2A-A95950943D9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73374362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D457C-F5C7-4322-B870-BE7983C3063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063519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05970-3C34-49BE-B0C5-5A4C051D794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5534634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4D2A94-B415-4129-A0EF-C4A26154361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1972170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B088D-43A5-4CFC-9830-1587A8F7601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6715189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C9924-2A77-48B1-A0EA-AFF794030CF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80540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23A8BE-DFF9-4922-95DB-33FE52807E3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90729136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FC11D-9609-4515-81EE-FD931509E86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0720529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812CF2-672C-49F2-AB01-16F841E8CF1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39706944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C826E-6EFF-4E36-8890-238C648F1B3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95923472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D751D-76DE-461D-8110-2690BF4ADF9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49784737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060F9-4A58-4A07-9420-77D9B5496A2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77282962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05752B-2E31-4C21-9151-936A42FF8C1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10436155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9F23D-38A5-42DF-BB90-1685412B8E2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14786097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F0EEA-7F53-473D-A81D-D5CC2F5B1D3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19450510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068B4B-EFBF-4C12-9BD6-247E4F5BF21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3670564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7D0812-6032-471B-9279-8FF10C9C3B5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1516104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B48EAE-697C-401A-9A56-5A6CDCBD731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51582781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4CF61-90B3-40BD-A824-75DC424DF47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6870757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7E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3E41941-42EB-4C9C-8D8E-0E859867DFA7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7E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16ED0E3-7E0D-46FA-BF8E-18CC19D0638F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6100" y="4365625"/>
            <a:ext cx="29305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269875"/>
            <a:ext cx="5876925" cy="387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VÍA INTRANEURAL EL FÁRMACO SE ADMINISTRA EN: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Espacio epidural.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Directamente en los nervios.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espacio subaracnoideo.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neuronas.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QUE PARTE SEL RIÑÓN SE LOCALIZAN LAS PIRÁMIDES DE MALPIGHI?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médula.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corteza.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pelvis renal.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cálices renales.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CÁPSULA DE BOWMAN, FORMA PARTE DEL: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Túbulo contorneado proximal.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Glomérulo.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Túbulo contorneado distal.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66737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 de Henle.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RESPECTO A LA URETRA ES CIERTO QUE: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del hombre presenta un trayecto en forma de V al salir de la vejiga.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del hombre mide aproximadamente 15cm.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 la vejiga con el exterior.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 la mujer mide aproximadamente 6cm.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LÍMITES DEL PH DE LA ORINA ESTÁN ENTRE: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4,8 y 7,5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y 7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y 6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5,2 y 7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LA CORRECTA, RESPECTO A LOS CUIDADOS POST MORTEM: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cadáver siempre se trasladará con amortajamiento.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ellos pueden prestar ayuda los familiares.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realizan en cuanto fallece el paciente.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realizan antes de que aparezca el rigor mortis.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PROCEDIMIENTO DE LOS CUIDADOS POSTMOTEM, EN PRIMER LUGAR: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3600"/>
            <a:ext cx="7993063" cy="901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realizan los taponamientos de los orificios. 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4401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Se pone la bata, gorro, mascarilla y guantes la persona encargada de realizarlos. 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7048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realiza la higiene del cuerpo.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18163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retiran las pertenencias del fallecido.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UN BEBÉ PRESENTA FLÁCIDEZ, ¿QUÉ PUNTUACIÓN OBTENDRÍA EN EL TEST DE APGAR?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flacidez no es un parámetro que valore el test de </a:t>
            </a:r>
            <a:r>
              <a:rPr lang="es-ES" altLang="es-E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Apgar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ALIMENTACION DEL RECIÉN NACIDO, SE INICIARÁ: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tres horas de su nacimiento.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cuatro horas de su nacimiento. 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Justo después de su nacimiento, en la sala de partos.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seis horas de su nacimiento.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PREVENIR LAS HEMORRAGIAS EN EL RECIEN NACIDO, SE LE ADMINISTRA: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Vitamina C, por vía intramuscular.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Vitamina A, por vía intramuscular. 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Vitamina D, por vía intramuscular. 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Vitamina K, por vía intramuscular.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334276" cy="6160083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380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2021-06-13T04:03:01Z</dcterms:modified>
</cp:coreProperties>
</file>