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299" r:id="rId3"/>
    <p:sldId id="300" r:id="rId4"/>
    <p:sldId id="308" r:id="rId5"/>
    <p:sldId id="302" r:id="rId6"/>
    <p:sldId id="304" r:id="rId7"/>
    <p:sldId id="307" r:id="rId8"/>
    <p:sldId id="305" r:id="rId9"/>
    <p:sldId id="306" r:id="rId10"/>
    <p:sldId id="310" r:id="rId11"/>
    <p:sldId id="309" r:id="rId12"/>
    <p:sldId id="303" r:id="rId13"/>
    <p:sldId id="301" r:id="rId14"/>
    <p:sldId id="31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1B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0902AAD-24FB-4D99-AF1F-0B715B63EAF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598026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E91B3-4640-457E-9AB4-4015B0C03DD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2138205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797E3-43F4-4C65-A939-2644891B6DD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04423977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5CC9-6B38-4751-BF85-97B83EB81B2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0910915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2FA87-BE25-428E-932A-180B3346E75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439557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11969-F203-46A9-AF21-33EE1315E51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3988438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5CAD2-7745-46EC-A601-506A88BF231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53574004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1967C-A416-423F-BC24-728444D13D5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14160789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9FDF8-F773-475E-811C-0DD0924A8E9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9994839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269C7-F6EB-417F-9255-5F323EBF6CE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9061953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4C0B4-FEEF-41C2-8CB9-C25E4BA2EC4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9393427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82AEE-55C1-435A-8855-891DFF4AE78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20032514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431BC-EB31-4428-89A6-03FE5DFA881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52935418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B7923-8548-4F73-A7AC-FFA359F1F62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61596784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97AB1-43CA-4DAF-BF3A-1C697B8133A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35804242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EE547-4244-4D7D-9FAE-352EA99E1F2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36141587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F9A78-390F-4DE5-8566-701E45D757D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35645561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4964D-9A99-4323-BC89-5B0849E01F1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81090317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7BBCE-9140-4B22-8F42-4937E2901C7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24277056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7B369-D44A-41C1-881A-4E6F96A6D90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6058451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46E64-420A-43AA-91D4-1191564D75B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58115721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A38A5-001D-4B70-B947-4A26F4E92D5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59404180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8916A-237E-4B23-9E08-D5CB580FC40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35391867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AF3A5-001C-4B94-BF8C-8C5DD9ED4CB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37716783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F354A-E6B0-4C38-8D9F-05773BF98AE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4231764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1B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E26D3B2-40F6-42BC-BCD6-6A2EA47900B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1B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759D2FB-FF97-407E-AE47-4A798635339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434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49" y="245880"/>
            <a:ext cx="5905501" cy="389763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648"/>
            <a:ext cx="7993063" cy="189676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OBSERVAS A UNA PERSONA QUE HA SUFRIDO UN TRAUMATISMO INTENSO EN EL CENTRO DEL ANTEBRAZO Y PRESENTA: DOLOR, DEFORMIDAD EN EL MIEMBRO CON DESVIACIÓN DE LOS FRAGMENTOS ÓSEOS E INCAPACIDAD DE MOVERLO. ¿QUÉ TIPO DE LESIÓN PRESENTA? 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Subluxación.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Fractura.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Luxación.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Contusión.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DEBERÍA SER TU ACTUACIÓN ANTE UNA HEMORRAGIA NASAL?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059955"/>
            <a:ext cx="7993062" cy="97217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Echar la cabeza de la víctima hacia atrás colocando algodones en las fosas nasales.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36950"/>
            <a:ext cx="7993062" cy="6524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Sentar a la víctima con la cabeza dirigida hacia delante y comprimir las fosas nasales con los dedos.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509120"/>
            <a:ext cx="7993063" cy="79154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Aplicar un medicamento hemostásico a la víctima en las fosas nasales.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6408"/>
            <a:ext cx="7991475" cy="78678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Inclinar la cabeza de la víctima hacia delante y dejarle que vaya sangrando hasta que pare la hemorragia.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LOS SIGUIENTES EFECTOS SON PROVOCADOS POR EL HECHO DE ENFERMAR?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708275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Sentimiento de que la pérdida de la salud no les afecta.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le da importancia a la muerte.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Pérdida de la conciencia de que el peligro existe.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Toma de conciencia de que la enfermedad existe.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RESPONDE LO CORRECTO RESPECTO A LA FORMA DE ENTENDER LA SALUD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define como el bienestar físico exclusivamente.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considera salud al bienestar moral/ético.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define estrictamente como la ausencia de enfermedad.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el estado de bienestar físico, psíquico y social.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TIPO DE RIESGOS SE PRETENDE EVITAR CON LA RECOMENDACIÓN DE NO REENCAPUCHAR LAS AGUJAS?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Riesgos físicos.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Riesgos químicos.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Riesgos biológicos.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Riesgos ergonómicos.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MANIPULACIÓN DE CARGAS, ¿CUÁL DE LAS SIGUIENTES CONDUCTAS SERÍA UN ERROR Y POR TANTO NADA RECOMENDABLE?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Incrementar la carga para evitar “viajes”.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Transportar las cargas con la espalda recta.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Flexionar las rodillas para realizar el esfuerzo con las piernas.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Utilizar medios mecánicos, como carros, para el transporte de cargas.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LOS SIGUIENTES TRASTORNOS MENTALES ES MAS FERCUENTE EN LA SOCIEDAD?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trastorno bipolar.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depresión.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esquizofrenia.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paranoia.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LOS TRASTORNOS DE LA PERSONALIDAD, EL PACIENTE SUFRE: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Fuga de ideas.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Delirios.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 tolerancia al estrés y a las frustraciones.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Alucinaciones.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TRASTORNOS DE TIPO NEURÓTICO SE CARACTERIZAN POR: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Angustia, ansiedad o tristeza.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grave pérdida de la capacidad de relacionarse con el ambiente.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Alteraciones del reconocimiento de la realidad.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Tener una causa orgánica.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ES UNA VÍA INDIRECTA DE ABSORCIÓN DEL MEDICAMENTO?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Intramuscular.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Sublingual.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Subcutánea.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Intradérmica.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48680"/>
            <a:ext cx="5830220" cy="566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021983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444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 Light</vt:lpstr>
      <vt:lpstr>Calibri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45</cp:revision>
  <dcterms:created xsi:type="dcterms:W3CDTF">2014-09-11T18:25:39Z</dcterms:created>
  <dcterms:modified xsi:type="dcterms:W3CDTF">2021-06-08T03:00:50Z</dcterms:modified>
</cp:coreProperties>
</file>