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6CF9943-676B-4122-B5E2-94584EECB78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89341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F9316-BED8-4EF7-A537-B1D169F9F11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6248052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F3A85-FB4B-4F83-9392-A06BAB950D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5188490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E3DF2-E94C-4772-B6A5-62D2CD7AF1F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3512683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850ED-885C-4EF9-9D1C-D85C7E256E8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2337324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35899-E329-4F75-BBC6-C298875179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6729826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44A95-C4BA-4CC4-BC76-423ACDDC42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9843768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84FD9-71BC-45C7-AD0B-1F2F43B3238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2332694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0C118-9037-4837-A369-EE3B4E999B2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7555799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6DEF1-4FE9-4F7E-A3CF-24468E1D86A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45509057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FEF1C-D65E-4A53-9898-224D902A038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9525102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57100-DA4C-440D-BB10-3E0EABA460B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2902555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AB22D-D5E8-45BF-910B-332FAD64E9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3013282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5290A24-712B-4D9C-9F37-FEC5B312219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99992" y="4365625"/>
            <a:ext cx="2808858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93404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59701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ORGÁNICA 15/1999, DE 13 DE DICIEMBRE, DE PROTECCIÓN DE DATOS DE CARÁCTER PERSONAL. INDICAR LA RESPUESTA CORRECTA. CON RESPECTO A LOS DATOS ESPECIALMENTE PROTEGIDOS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ES" sz="2400" b="1" dirty="0" smtClean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 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ANULADA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5382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LAS LINEAS ESTRATÉGICAS DEL DEPARTAMENTO DE SALUD (2013-2016), SERÁ UN ELEMENTO FACILITADOR DE LA ATENCIÓN INTEGRADA, EL DENOMINADO MODELO: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Enlace hospitalario.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OMS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Osabide Global.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649"/>
            <a:ext cx="7993062" cy="15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ACUERDO A LAS LÍNEAS ESTRATÉGICAS DEL DEPARTAMENTO DE SALUD (2013-2016), LA INICIATIVA QUE CONSISTE EN IMPULSAR AL PACIENTE PARA QUE SE CONVIERTA EN UN AGENTE CADA VEZ MÁS ACTIVO Y RESPONSABLE DE SU SALUD, SE DENOMINA: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Empoderamiento del paciente.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Protección, defensa y atención al paciente.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Integración asistencial y prevención.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 de la prevención y fomento de la salud.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SALUD.POLITICAS DE SALUD (2013-2020) CONSTITUYE UN OBJETIVO DEL ÁREA PRIORITARIA 1: EQUIDAD Y RESPONSABILIDAD: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368551"/>
            <a:ext cx="7993063" cy="11255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Fomentar el uso adecuado de fármacos a través de una actuación integrada en los ámbitos de Atención Primaria y Farmacia.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Favorecer el envejecimiento activo y la autonomía de las personas mayores.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Desarrollar e implantar el Modelo de Atención temprana.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Potenciar la prevención y tratamiento de la violencia contra las mujeres en los servicios de salud.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SALUD.POLITICAS DE SALUD (2013-2020) ES UN OBJETIVO DEL ÁREA PRIORITARIA 5: ENTORNOS Y CONDUCTAS SALUDABLES: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Garantizar la continuidad de cuidados de las personas mayores en su propio domicilio.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Diseñar y aplicar intervenciones de abordaje de la obesidad desde la atención sanitaria.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Promover la práctica de actividad física de la población.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Disminuir las infecciones de transmisión sexual y el diagnóstico tardío del VIH.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LINEAS ESTRATÉGICAS DE OSAKIDETZA (2013-2016) DENTRO DEL MARCO DE ACTUACIÓN PARA 2013-2016 DE OSAKIDETZA, NO ES UNA LÍNEA ESTRATÉGICA: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Liderar la innovación en los sistemas sanitarios de Europa.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Garantizar la sostenibilidad del sistema.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 una respuesta integrada a la cronicidad, vejez y dependencia.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Potenciar la investigación y la innovación.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LÍNEAS ESTRATÉGICAS DE OSAKIDETZA (2013-2016). DETRO DE LA ESTRATEGIA DE SEGURIDAD DEL PACIENTE, ES UNA NUEVA LINEA DE ACCIÓN CORPORATIVA: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cirugía segura.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en el proceso asistencial Gestación-Parto-Puerperio.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formación en seguridad del paciente.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implicación del paciente en la seguridad de la atención sanitaria.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4401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LÍNEAS ESTRATÉGICAS DE OSAKIDETZA (2013-2016). DENTRO DE LA ESTRATEGIA DE LA SEGURIDAD DEL PACIENTE, ¿CUÁL ERA UNO DE LOS OBJETIVOS FUNDAMENTALES DEL DENOMINADO PLAN INOZ?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Disminuir la frecuencia de las infecciones por virus de la inmunodeficiencia humana.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Disminuir la frecuencia de las infecciones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nosocomiales.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Disminuir la frecuencia de las enfermedades congénitas del sistema nervioso.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Disminuir la frecuencia de las enfermedades atróficas.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04664"/>
            <a:ext cx="7993063" cy="146064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LINEAS ESTRATÉGICAS DE OSAKIDETZA (2013-2016). DENTRO DE LA ESTRATEGIA DE ATENCIÓN SOCIOSANITARIA DE EUSKADI, ¿QUÉ COMPRENDE EL DESARROLLO DE LA ATENCIÓN PRIMARIA SOCIOSANITARIA (APSS)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prevención y actuación ante situaciones de riesgo, desprotección o maltrato ante situaciones de violencia de género.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aprobación del modelo de implantación de la HSS.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desarrollo de un modelo de gestión asistencial sociosanitaria centrado en la persona y en su residencia.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impulso de la atención sociosanitaria a personas trasplantadas.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6779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PLAN DE NORMALIZACIÓN DEL USO DEL EUSKERA (2013-2019) LOS EFECTIVOS NO SANITARIOS DE LOS SERVICIOS ADMINISTRATIVOS Y GENERALES, CONFORME A LOS GRUPOS DE TITULACIÓN ESTABLECIDOS TIENEN LOS SIGUIENTES PERFILES: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D: perfil lingüístico 3 o 4.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C: Perfil lingüístico 2 o 3.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D: Perfil lingüístico 1 o 2.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C: Perfil lingüístico 3 o 4.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0648"/>
            <a:ext cx="6406284" cy="623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08118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640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46</cp:revision>
  <dcterms:created xsi:type="dcterms:W3CDTF">2014-09-11T18:25:39Z</dcterms:created>
  <dcterms:modified xsi:type="dcterms:W3CDTF">2021-06-13T07:49:06Z</dcterms:modified>
</cp:coreProperties>
</file>