
<file path=[Content_Types].xml><?xml version="1.0" encoding="utf-8"?>
<Types xmlns="http://schemas.openxmlformats.org/package/2006/content-types">
  <Default Extension="wmf" ContentType="image/x-wmf"/>
  <Default Extension="rels" ContentType="application/vnd.openxmlformats-package.relationships+xml"/>
  <Default Extension="xml" ContentType="application/xml"/>
  <Default Extension="wav" ContentType="audio/x-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wmf"/><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3"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s-E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E47C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779" autoAdjust="0"/>
    <p:restoredTop sz="94660"/>
  </p:normalViewPr>
  <p:slideViewPr>
    <p:cSldViewPr>
      <p:cViewPr varScale="1">
        <p:scale>
          <a:sx n="65" d="100"/>
          <a:sy n="65" d="100"/>
        </p:scale>
        <p:origin x="594" y="7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1"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a:latin typeface="Arial" panose="020B0604020202020204" pitchFamily="34" charset="0"/>
              </a:defRPr>
            </a:lvl1pPr>
          </a:lstStyle>
          <a:p>
            <a:pPr>
              <a:defRPr/>
            </a:pPr>
            <a:endParaRPr lang="es-ES"/>
          </a:p>
        </p:txBody>
      </p:sp>
      <p:sp>
        <p:nvSpPr>
          <p:cNvPr id="3076"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27653"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noProof="0" smtClean="0"/>
              <a:t>Haga clic para modificar el estilo de texto del patrón</a:t>
            </a:r>
          </a:p>
          <a:p>
            <a:pPr lvl="1"/>
            <a:r>
              <a:rPr lang="es-ES" noProof="0" smtClean="0"/>
              <a:t>Segundo nivel</a:t>
            </a:r>
          </a:p>
          <a:p>
            <a:pPr lvl="2"/>
            <a:r>
              <a:rPr lang="es-ES" noProof="0" smtClean="0"/>
              <a:t>Tercer nivel</a:t>
            </a:r>
          </a:p>
          <a:p>
            <a:pPr lvl="3"/>
            <a:r>
              <a:rPr lang="es-ES" noProof="0" smtClean="0"/>
              <a:t>Cuarto nivel</a:t>
            </a:r>
          </a:p>
          <a:p>
            <a:pPr lvl="4"/>
            <a:r>
              <a:rPr lang="es-ES" noProof="0" smtClean="0"/>
              <a:t>Quinto nivel</a:t>
            </a:r>
          </a:p>
        </p:txBody>
      </p:sp>
      <p:sp>
        <p:nvSpPr>
          <p:cNvPr id="27654"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a:latin typeface="Arial" panose="020B0604020202020204" pitchFamily="34" charset="0"/>
              </a:defRPr>
            </a:lvl1pPr>
          </a:lstStyle>
          <a:p>
            <a:pPr>
              <a:defRPr/>
            </a:pPr>
            <a:endParaRPr lang="es-ES"/>
          </a:p>
        </p:txBody>
      </p:sp>
      <p:sp>
        <p:nvSpPr>
          <p:cNvPr id="27655"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995021E6-BAB5-4F16-A648-179FC4CF7263}" type="slidenum">
              <a:rPr lang="es-ES" altLang="es-ES"/>
              <a:pPr>
                <a:defRPr/>
              </a:pPr>
              <a:t>‹Nº›</a:t>
            </a:fld>
            <a:endParaRPr lang="es-ES" altLang="es-ES" dirty="0"/>
          </a:p>
        </p:txBody>
      </p:sp>
    </p:spTree>
    <p:extLst>
      <p:ext uri="{BB962C8B-B14F-4D97-AF65-F5344CB8AC3E}">
        <p14:creationId xmlns:p14="http://schemas.microsoft.com/office/powerpoint/2010/main" val="50587049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s-ES" smtClean="0"/>
              <a:t>Haga clic para modificar el estilo de título del patrón</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FDB2F092-A0CC-47C7-A7A7-8FC888D08653}" type="slidenum">
              <a:rPr lang="es-ES" altLang="es-ES"/>
              <a:pPr>
                <a:defRPr/>
              </a:pPr>
              <a:t>‹Nº›</a:t>
            </a:fld>
            <a:endParaRPr lang="es-ES" altLang="es-ES" dirty="0"/>
          </a:p>
        </p:txBody>
      </p:sp>
    </p:spTree>
    <p:extLst>
      <p:ext uri="{BB962C8B-B14F-4D97-AF65-F5344CB8AC3E}">
        <p14:creationId xmlns:p14="http://schemas.microsoft.com/office/powerpoint/2010/main" val="1029477347"/>
      </p:ext>
    </p:extLst>
  </p:cSld>
  <p:clrMapOvr>
    <a:masterClrMapping/>
  </p:clrMapOvr>
  <p:transition>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B7EDFF97-4C05-436C-BA5D-76833BFD8403}" type="slidenum">
              <a:rPr lang="es-ES" altLang="es-ES"/>
              <a:pPr>
                <a:defRPr/>
              </a:pPr>
              <a:t>‹Nº›</a:t>
            </a:fld>
            <a:endParaRPr lang="es-ES" altLang="es-ES" dirty="0"/>
          </a:p>
        </p:txBody>
      </p:sp>
    </p:spTree>
    <p:extLst>
      <p:ext uri="{BB962C8B-B14F-4D97-AF65-F5344CB8AC3E}">
        <p14:creationId xmlns:p14="http://schemas.microsoft.com/office/powerpoint/2010/main" val="1520825939"/>
      </p:ext>
    </p:extLst>
  </p:cSld>
  <p:clrMapOvr>
    <a:masterClrMapping/>
  </p:clrMapOvr>
  <p:transition>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702FE1CB-8436-4551-9657-1F4A23C97A2D}" type="slidenum">
              <a:rPr lang="es-ES" altLang="es-ES"/>
              <a:pPr>
                <a:defRPr/>
              </a:pPr>
              <a:t>‹Nº›</a:t>
            </a:fld>
            <a:endParaRPr lang="es-ES" altLang="es-ES" dirty="0"/>
          </a:p>
        </p:txBody>
      </p:sp>
    </p:spTree>
    <p:extLst>
      <p:ext uri="{BB962C8B-B14F-4D97-AF65-F5344CB8AC3E}">
        <p14:creationId xmlns:p14="http://schemas.microsoft.com/office/powerpoint/2010/main" val="3427495511"/>
      </p:ext>
    </p:extLst>
  </p:cSld>
  <p:clrMapOvr>
    <a:masterClrMapping/>
  </p:clrMapOvr>
  <p:transition>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C24C4969-73B9-4C64-BAB0-81117B23B556}" type="slidenum">
              <a:rPr lang="es-ES" altLang="es-ES"/>
              <a:pPr>
                <a:defRPr/>
              </a:pPr>
              <a:t>‹Nº›</a:t>
            </a:fld>
            <a:endParaRPr lang="es-ES" altLang="es-ES" dirty="0"/>
          </a:p>
        </p:txBody>
      </p:sp>
    </p:spTree>
    <p:extLst>
      <p:ext uri="{BB962C8B-B14F-4D97-AF65-F5344CB8AC3E}">
        <p14:creationId xmlns:p14="http://schemas.microsoft.com/office/powerpoint/2010/main" val="1667697965"/>
      </p:ext>
    </p:extLst>
  </p:cSld>
  <p:clrMapOvr>
    <a:masterClrMapping/>
  </p:clrMapOvr>
  <p:transition>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s-ES" smtClean="0"/>
              <a:t>Haga clic para modificar el estilo de título del patrón</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Content Placeholder 3"/>
          <p:cNvSpPr>
            <a:spLocks noGrp="1"/>
          </p:cNvSpPr>
          <p:nvPr>
            <p:ph sz="half" idx="2"/>
          </p:nvPr>
        </p:nvSpPr>
        <p:spPr>
          <a:xfrm>
            <a:off x="629842" y="2505075"/>
            <a:ext cx="3868340"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Content Placeholder 5"/>
          <p:cNvSpPr>
            <a:spLocks noGrp="1"/>
          </p:cNvSpPr>
          <p:nvPr>
            <p:ph sz="quarter" idx="4"/>
          </p:nvPr>
        </p:nvSpPr>
        <p:spPr>
          <a:xfrm>
            <a:off x="4629150" y="2505075"/>
            <a:ext cx="3887391"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7" name="Date Placeholder 3"/>
          <p:cNvSpPr>
            <a:spLocks noGrp="1"/>
          </p:cNvSpPr>
          <p:nvPr>
            <p:ph type="dt" sz="half" idx="10"/>
          </p:nvPr>
        </p:nvSpPr>
        <p:spPr/>
        <p:txBody>
          <a:bodyPr/>
          <a:lstStyle>
            <a:lvl1pPr>
              <a:defRPr/>
            </a:lvl1pPr>
          </a:lstStyle>
          <a:p>
            <a:pPr>
              <a:defRPr/>
            </a:pPr>
            <a:endParaRPr lang="es-ES"/>
          </a:p>
        </p:txBody>
      </p:sp>
      <p:sp>
        <p:nvSpPr>
          <p:cNvPr id="8" name="Footer Placeholder 4"/>
          <p:cNvSpPr>
            <a:spLocks noGrp="1"/>
          </p:cNvSpPr>
          <p:nvPr>
            <p:ph type="ftr" sz="quarter" idx="11"/>
          </p:nvPr>
        </p:nvSpPr>
        <p:spPr/>
        <p:txBody>
          <a:bodyPr/>
          <a:lstStyle>
            <a:lvl1pPr>
              <a:defRPr/>
            </a:lvl1pPr>
          </a:lstStyle>
          <a:p>
            <a:pPr>
              <a:defRPr/>
            </a:pPr>
            <a:endParaRPr lang="es-ES"/>
          </a:p>
        </p:txBody>
      </p:sp>
      <p:sp>
        <p:nvSpPr>
          <p:cNvPr id="9" name="Slide Number Placeholder 5"/>
          <p:cNvSpPr>
            <a:spLocks noGrp="1"/>
          </p:cNvSpPr>
          <p:nvPr>
            <p:ph type="sldNum" sz="quarter" idx="12"/>
          </p:nvPr>
        </p:nvSpPr>
        <p:spPr/>
        <p:txBody>
          <a:bodyPr/>
          <a:lstStyle>
            <a:lvl1pPr>
              <a:defRPr/>
            </a:lvl1pPr>
          </a:lstStyle>
          <a:p>
            <a:pPr>
              <a:defRPr/>
            </a:pPr>
            <a:fld id="{BE9A9EA8-6968-4A96-9F7B-2A35EE34C10A}" type="slidenum">
              <a:rPr lang="es-ES" altLang="es-ES"/>
              <a:pPr>
                <a:defRPr/>
              </a:pPr>
              <a:t>‹Nº›</a:t>
            </a:fld>
            <a:endParaRPr lang="es-ES" altLang="es-ES" dirty="0"/>
          </a:p>
        </p:txBody>
      </p:sp>
    </p:spTree>
    <p:extLst>
      <p:ext uri="{BB962C8B-B14F-4D97-AF65-F5344CB8AC3E}">
        <p14:creationId xmlns:p14="http://schemas.microsoft.com/office/powerpoint/2010/main" val="1136869847"/>
      </p:ext>
    </p:extLst>
  </p:cSld>
  <p:clrMapOvr>
    <a:masterClrMapping/>
  </p:clrMapOvr>
  <p:transition>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Date Placeholder 3"/>
          <p:cNvSpPr>
            <a:spLocks noGrp="1"/>
          </p:cNvSpPr>
          <p:nvPr>
            <p:ph type="dt" sz="half" idx="10"/>
          </p:nvPr>
        </p:nvSpPr>
        <p:spPr/>
        <p:txBody>
          <a:bodyPr/>
          <a:lstStyle>
            <a:lvl1pPr>
              <a:defRPr/>
            </a:lvl1pPr>
          </a:lstStyle>
          <a:p>
            <a:pPr>
              <a:defRPr/>
            </a:pPr>
            <a:endParaRPr lang="es-ES"/>
          </a:p>
        </p:txBody>
      </p:sp>
      <p:sp>
        <p:nvSpPr>
          <p:cNvPr id="4" name="Footer Placeholder 4"/>
          <p:cNvSpPr>
            <a:spLocks noGrp="1"/>
          </p:cNvSpPr>
          <p:nvPr>
            <p:ph type="ftr" sz="quarter" idx="11"/>
          </p:nvPr>
        </p:nvSpPr>
        <p:spPr/>
        <p:txBody>
          <a:bodyPr/>
          <a:lstStyle>
            <a:lvl1pPr>
              <a:defRPr/>
            </a:lvl1pPr>
          </a:lstStyle>
          <a:p>
            <a:pPr>
              <a:defRPr/>
            </a:pPr>
            <a:endParaRPr lang="es-ES"/>
          </a:p>
        </p:txBody>
      </p:sp>
      <p:sp>
        <p:nvSpPr>
          <p:cNvPr id="5" name="Slide Number Placeholder 5"/>
          <p:cNvSpPr>
            <a:spLocks noGrp="1"/>
          </p:cNvSpPr>
          <p:nvPr>
            <p:ph type="sldNum" sz="quarter" idx="12"/>
          </p:nvPr>
        </p:nvSpPr>
        <p:spPr/>
        <p:txBody>
          <a:bodyPr/>
          <a:lstStyle>
            <a:lvl1pPr>
              <a:defRPr/>
            </a:lvl1pPr>
          </a:lstStyle>
          <a:p>
            <a:pPr>
              <a:defRPr/>
            </a:pPr>
            <a:fld id="{FCB25BD7-168B-4BD9-A7D7-DD68B8A49661}" type="slidenum">
              <a:rPr lang="es-ES" altLang="es-ES"/>
              <a:pPr>
                <a:defRPr/>
              </a:pPr>
              <a:t>‹Nº›</a:t>
            </a:fld>
            <a:endParaRPr lang="es-ES" altLang="es-ES" dirty="0"/>
          </a:p>
        </p:txBody>
      </p:sp>
    </p:spTree>
    <p:extLst>
      <p:ext uri="{BB962C8B-B14F-4D97-AF65-F5344CB8AC3E}">
        <p14:creationId xmlns:p14="http://schemas.microsoft.com/office/powerpoint/2010/main" val="4227479273"/>
      </p:ext>
    </p:extLst>
  </p:cSld>
  <p:clrMapOvr>
    <a:masterClrMapping/>
  </p:clrMapOvr>
  <p:transition>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endParaRPr lang="es-ES"/>
          </a:p>
        </p:txBody>
      </p:sp>
      <p:sp>
        <p:nvSpPr>
          <p:cNvPr id="3" name="Footer Placeholder 4"/>
          <p:cNvSpPr>
            <a:spLocks noGrp="1"/>
          </p:cNvSpPr>
          <p:nvPr>
            <p:ph type="ftr" sz="quarter" idx="11"/>
          </p:nvPr>
        </p:nvSpPr>
        <p:spPr/>
        <p:txBody>
          <a:bodyPr/>
          <a:lstStyle>
            <a:lvl1pPr>
              <a:defRPr/>
            </a:lvl1pPr>
          </a:lstStyle>
          <a:p>
            <a:pPr>
              <a:defRPr/>
            </a:pPr>
            <a:endParaRPr lang="es-ES"/>
          </a:p>
        </p:txBody>
      </p:sp>
      <p:sp>
        <p:nvSpPr>
          <p:cNvPr id="4" name="Slide Number Placeholder 5"/>
          <p:cNvSpPr>
            <a:spLocks noGrp="1"/>
          </p:cNvSpPr>
          <p:nvPr>
            <p:ph type="sldNum" sz="quarter" idx="12"/>
          </p:nvPr>
        </p:nvSpPr>
        <p:spPr/>
        <p:txBody>
          <a:bodyPr/>
          <a:lstStyle>
            <a:lvl1pPr>
              <a:defRPr/>
            </a:lvl1pPr>
          </a:lstStyle>
          <a:p>
            <a:pPr>
              <a:defRPr/>
            </a:pPr>
            <a:fld id="{DD1AC82B-B848-4C47-9301-FE5E432CF017}" type="slidenum">
              <a:rPr lang="es-ES" altLang="es-ES"/>
              <a:pPr>
                <a:defRPr/>
              </a:pPr>
              <a:t>‹Nº›</a:t>
            </a:fld>
            <a:endParaRPr lang="es-ES" altLang="es-ES" dirty="0"/>
          </a:p>
        </p:txBody>
      </p:sp>
    </p:spTree>
    <p:extLst>
      <p:ext uri="{BB962C8B-B14F-4D97-AF65-F5344CB8AC3E}">
        <p14:creationId xmlns:p14="http://schemas.microsoft.com/office/powerpoint/2010/main" val="69053299"/>
      </p:ext>
    </p:extLst>
  </p:cSld>
  <p:clrMapOvr>
    <a:masterClrMapping/>
  </p:clrMapOvr>
  <p:transition>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3F1DBFA8-397E-4FE8-8072-B6B3D3BEE742}" type="slidenum">
              <a:rPr lang="es-ES" altLang="es-ES"/>
              <a:pPr>
                <a:defRPr/>
              </a:pPr>
              <a:t>‹Nº›</a:t>
            </a:fld>
            <a:endParaRPr lang="es-ES" altLang="es-ES" dirty="0"/>
          </a:p>
        </p:txBody>
      </p:sp>
    </p:spTree>
    <p:extLst>
      <p:ext uri="{BB962C8B-B14F-4D97-AF65-F5344CB8AC3E}">
        <p14:creationId xmlns:p14="http://schemas.microsoft.com/office/powerpoint/2010/main" val="118198170"/>
      </p:ext>
    </p:extLst>
  </p:cSld>
  <p:clrMapOvr>
    <a:masterClrMapping/>
  </p:clrMapOvr>
  <p:transition>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s-ES" smtClean="0"/>
              <a:t>Haga clic para modificar el estilo de título del patrón</a:t>
            </a:r>
            <a:endParaRPr lang="en-US" dirty="0"/>
          </a:p>
        </p:txBody>
      </p:sp>
      <p:sp>
        <p:nvSpPr>
          <p:cNvPr id="3" name="Picture Placeholder 2"/>
          <p:cNvSpPr>
            <a:spLocks noGrp="1" noChangeAspect="1"/>
          </p:cNvSpPr>
          <p:nvPr>
            <p:ph type="pic" idx="1"/>
          </p:nvPr>
        </p:nvSpPr>
        <p:spPr>
          <a:xfrm>
            <a:off x="3887391" y="987426"/>
            <a:ext cx="462915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s-ES" noProof="0" dirty="0" smtClean="0"/>
              <a:t>Haga clic en el icono para agregar una imagen</a:t>
            </a:r>
            <a:endParaRPr lang="en-US" noProof="0"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Date Placeholder 3"/>
          <p:cNvSpPr>
            <a:spLocks noGrp="1"/>
          </p:cNvSpPr>
          <p:nvPr>
            <p:ph type="dt" sz="half" idx="10"/>
          </p:nvPr>
        </p:nvSpPr>
        <p:spPr/>
        <p:txBody>
          <a:bodyPr/>
          <a:lstStyle>
            <a:lvl1pPr>
              <a:defRPr/>
            </a:lvl1pPr>
          </a:lstStyle>
          <a:p>
            <a:pPr>
              <a:defRPr/>
            </a:pPr>
            <a:endParaRPr lang="es-ES"/>
          </a:p>
        </p:txBody>
      </p:sp>
      <p:sp>
        <p:nvSpPr>
          <p:cNvPr id="6" name="Footer Placeholder 4"/>
          <p:cNvSpPr>
            <a:spLocks noGrp="1"/>
          </p:cNvSpPr>
          <p:nvPr>
            <p:ph type="ftr" sz="quarter" idx="11"/>
          </p:nvPr>
        </p:nvSpPr>
        <p:spPr/>
        <p:txBody>
          <a:bodyPr/>
          <a:lstStyle>
            <a:lvl1pPr>
              <a:defRPr/>
            </a:lvl1pPr>
          </a:lstStyle>
          <a:p>
            <a:pPr>
              <a:defRPr/>
            </a:pPr>
            <a:endParaRPr lang="es-ES"/>
          </a:p>
        </p:txBody>
      </p:sp>
      <p:sp>
        <p:nvSpPr>
          <p:cNvPr id="7" name="Slide Number Placeholder 5"/>
          <p:cNvSpPr>
            <a:spLocks noGrp="1"/>
          </p:cNvSpPr>
          <p:nvPr>
            <p:ph type="sldNum" sz="quarter" idx="12"/>
          </p:nvPr>
        </p:nvSpPr>
        <p:spPr/>
        <p:txBody>
          <a:bodyPr/>
          <a:lstStyle>
            <a:lvl1pPr>
              <a:defRPr/>
            </a:lvl1pPr>
          </a:lstStyle>
          <a:p>
            <a:pPr>
              <a:defRPr/>
            </a:pPr>
            <a:fld id="{7DF69CFB-83B2-4FBE-B091-36FFC9AD2BCC}" type="slidenum">
              <a:rPr lang="es-ES" altLang="es-ES"/>
              <a:pPr>
                <a:defRPr/>
              </a:pPr>
              <a:t>‹Nº›</a:t>
            </a:fld>
            <a:endParaRPr lang="es-ES" altLang="es-ES" dirty="0"/>
          </a:p>
        </p:txBody>
      </p:sp>
    </p:spTree>
    <p:extLst>
      <p:ext uri="{BB962C8B-B14F-4D97-AF65-F5344CB8AC3E}">
        <p14:creationId xmlns:p14="http://schemas.microsoft.com/office/powerpoint/2010/main" val="1996831950"/>
      </p:ext>
    </p:extLst>
  </p:cSld>
  <p:clrMapOvr>
    <a:masterClrMapping/>
  </p:clrMapOvr>
  <p:transition>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7E5E4E2-9480-4751-84F3-351F8185F8CE}" type="slidenum">
              <a:rPr lang="es-ES" altLang="es-ES"/>
              <a:pPr>
                <a:defRPr/>
              </a:pPr>
              <a:t>‹Nº›</a:t>
            </a:fld>
            <a:endParaRPr lang="es-ES" altLang="es-ES" dirty="0"/>
          </a:p>
        </p:txBody>
      </p:sp>
    </p:spTree>
    <p:extLst>
      <p:ext uri="{BB962C8B-B14F-4D97-AF65-F5344CB8AC3E}">
        <p14:creationId xmlns:p14="http://schemas.microsoft.com/office/powerpoint/2010/main" val="3686797450"/>
      </p:ext>
    </p:extLst>
  </p:cSld>
  <p:clrMapOvr>
    <a:masterClrMapping/>
  </p:clrMapOvr>
  <p:transition>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s-ES" smtClean="0"/>
              <a:t>Haga clic para modificar el estilo de título del patrón</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n-US" dirty="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15EA2B3-F10A-4EF9-A564-EA81521250E6}" type="slidenum">
              <a:rPr lang="es-ES" altLang="es-ES"/>
              <a:pPr>
                <a:defRPr/>
              </a:pPr>
              <a:t>‹Nº›</a:t>
            </a:fld>
            <a:endParaRPr lang="es-ES" altLang="es-ES" dirty="0"/>
          </a:p>
        </p:txBody>
      </p:sp>
    </p:spTree>
    <p:extLst>
      <p:ext uri="{BB962C8B-B14F-4D97-AF65-F5344CB8AC3E}">
        <p14:creationId xmlns:p14="http://schemas.microsoft.com/office/powerpoint/2010/main" val="1557155211"/>
      </p:ext>
    </p:extLst>
  </p:cSld>
  <p:clrMapOvr>
    <a:masterClrMapping/>
  </p:clrMapOvr>
  <p:transition>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dgm">
  <p:cSld name="Título y diagrama u organigram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p>
            <a:r>
              <a:rPr lang="es-ES" smtClean="0"/>
              <a:t>Haga clic para modificar el estilo de título del patrón</a:t>
            </a:r>
            <a:endParaRPr lang="es-ES"/>
          </a:p>
        </p:txBody>
      </p:sp>
      <p:sp>
        <p:nvSpPr>
          <p:cNvPr id="3" name="Marcador de SmartArt 2"/>
          <p:cNvSpPr>
            <a:spLocks noGrp="1"/>
          </p:cNvSpPr>
          <p:nvPr>
            <p:ph type="dgm" idx="1"/>
          </p:nvPr>
        </p:nvSpPr>
        <p:spPr>
          <a:xfrm>
            <a:off x="457200" y="1600202"/>
            <a:ext cx="8229600" cy="4525963"/>
          </a:xfrm>
        </p:spPr>
        <p:txBody>
          <a:bodyPr rtlCol="0">
            <a:normAutofit/>
          </a:bodyPr>
          <a:lstStyle/>
          <a:p>
            <a:pPr lvl="0"/>
            <a:endParaRPr lang="es-ES" noProof="0" dirty="0" smtClean="0"/>
          </a:p>
        </p:txBody>
      </p:sp>
      <p:sp>
        <p:nvSpPr>
          <p:cNvPr id="4" name="Date Placeholder 3"/>
          <p:cNvSpPr>
            <a:spLocks noGrp="1"/>
          </p:cNvSpPr>
          <p:nvPr>
            <p:ph type="dt" sz="half" idx="10"/>
          </p:nvPr>
        </p:nvSpPr>
        <p:spPr/>
        <p:txBody>
          <a:bodyPr/>
          <a:lstStyle>
            <a:lvl1pPr>
              <a:defRPr/>
            </a:lvl1pPr>
          </a:lstStyle>
          <a:p>
            <a:pPr>
              <a:defRPr/>
            </a:pPr>
            <a:endParaRPr lang="es-ES"/>
          </a:p>
        </p:txBody>
      </p:sp>
      <p:sp>
        <p:nvSpPr>
          <p:cNvPr id="5" name="Footer Placeholder 4"/>
          <p:cNvSpPr>
            <a:spLocks noGrp="1"/>
          </p:cNvSpPr>
          <p:nvPr>
            <p:ph type="ftr" sz="quarter" idx="11"/>
          </p:nvPr>
        </p:nvSpPr>
        <p:spPr/>
        <p:txBody>
          <a:bodyPr/>
          <a:lstStyle>
            <a:lvl1pPr>
              <a:defRPr/>
            </a:lvl1pPr>
          </a:lstStyle>
          <a:p>
            <a:pPr>
              <a:defRPr/>
            </a:pPr>
            <a:endParaRPr lang="es-ES"/>
          </a:p>
        </p:txBody>
      </p:sp>
      <p:sp>
        <p:nvSpPr>
          <p:cNvPr id="6" name="Slide Number Placeholder 5"/>
          <p:cNvSpPr>
            <a:spLocks noGrp="1"/>
          </p:cNvSpPr>
          <p:nvPr>
            <p:ph type="sldNum" sz="quarter" idx="12"/>
          </p:nvPr>
        </p:nvSpPr>
        <p:spPr/>
        <p:txBody>
          <a:bodyPr/>
          <a:lstStyle>
            <a:lvl1pPr>
              <a:defRPr/>
            </a:lvl1pPr>
          </a:lstStyle>
          <a:p>
            <a:pPr>
              <a:defRPr/>
            </a:pPr>
            <a:fld id="{DD13C518-E8A1-43EC-86FA-A0F08328A63D}" type="slidenum">
              <a:rPr lang="es-ES" altLang="es-ES"/>
              <a:pPr>
                <a:defRPr/>
              </a:pPr>
              <a:t>‹Nº›</a:t>
            </a:fld>
            <a:endParaRPr lang="es-ES" altLang="es-ES" dirty="0"/>
          </a:p>
        </p:txBody>
      </p:sp>
    </p:spTree>
    <p:extLst>
      <p:ext uri="{BB962C8B-B14F-4D97-AF65-F5344CB8AC3E}">
        <p14:creationId xmlns:p14="http://schemas.microsoft.com/office/powerpoint/2010/main" val="3524856463"/>
      </p:ext>
    </p:extLst>
  </p:cSld>
  <p:clrMapOvr>
    <a:masterClrMapping/>
  </p:clrMapOvr>
  <p:transition>
    <p:random/>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Title Placeholder 1"/>
          <p:cNvSpPr>
            <a:spLocks noGrp="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s-ES" altLang="es-ES" smtClean="0"/>
              <a:t>Haga clic para modificar el estilo de título del patrón</a:t>
            </a:r>
            <a:endParaRPr lang="en-US" altLang="es-ES" smtClean="0"/>
          </a:p>
        </p:txBody>
      </p:sp>
      <p:sp>
        <p:nvSpPr>
          <p:cNvPr id="2051" name="Text Placeholder 2"/>
          <p:cNvSpPr>
            <a:spLocks noGrp="1"/>
          </p:cNvSpPr>
          <p:nvPr>
            <p:ph type="body" idx="1"/>
          </p:nvPr>
        </p:nvSpPr>
        <p:spPr bwMode="auto">
          <a:xfrm>
            <a:off x="628650" y="1825625"/>
            <a:ext cx="78867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s-ES" altLang="es-ES" smtClean="0"/>
              <a:t>Haga clic para modificar el estilo de texto del patrón</a:t>
            </a:r>
          </a:p>
          <a:p>
            <a:pPr lvl="1"/>
            <a:r>
              <a:rPr lang="es-ES" altLang="es-ES" smtClean="0"/>
              <a:t>Segundo nivel</a:t>
            </a:r>
          </a:p>
          <a:p>
            <a:pPr lvl="2"/>
            <a:r>
              <a:rPr lang="es-ES" altLang="es-ES" smtClean="0"/>
              <a:t>Tercer nivel</a:t>
            </a:r>
          </a:p>
          <a:p>
            <a:pPr lvl="3"/>
            <a:r>
              <a:rPr lang="es-ES" altLang="es-ES" smtClean="0"/>
              <a:t>Cuarto nivel</a:t>
            </a:r>
          </a:p>
          <a:p>
            <a:pPr lvl="4"/>
            <a:r>
              <a:rPr lang="es-ES" altLang="es-ES" smtClean="0"/>
              <a:t>Quinto nivel</a:t>
            </a:r>
            <a:endParaRPr lang="en-US" altLang="es-ES" smtClean="0"/>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prstClr val="black">
                    <a:tint val="75000"/>
                  </a:prstClr>
                </a:solidFill>
                <a:latin typeface="Arial" panose="020B0604020202020204" pitchFamily="34" charset="0"/>
              </a:defRPr>
            </a:lvl1pPr>
          </a:lstStyle>
          <a:p>
            <a:pPr>
              <a:defRPr/>
            </a:pPr>
            <a:endParaRPr lang="es-ES"/>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prstClr val="black">
                    <a:tint val="75000"/>
                  </a:prstClr>
                </a:solidFill>
                <a:latin typeface="Arial" panose="020B0604020202020204" pitchFamily="34" charset="0"/>
              </a:defRPr>
            </a:lvl1pPr>
          </a:lstStyle>
          <a:p>
            <a:pPr>
              <a:defRPr/>
            </a:pPr>
            <a:endParaRPr lang="es-ES"/>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17561BE9-D5D2-4D40-A5B1-928711F71BE5}" type="slidenum">
              <a:rPr lang="es-ES" altLang="es-ES"/>
              <a:pPr>
                <a:defRPr/>
              </a:pPr>
              <a:t>‹Nº›</a:t>
            </a:fld>
            <a:endParaRPr lang="es-ES" altLang="es-ES" dirty="0"/>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 id="2147483747" r:id="rId12"/>
  </p:sldLayoutIdLst>
  <p:transition>
    <p:random/>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audio" Target="../media/audio3.wav"/><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rgbClr val="3E47CB"/>
        </a:solidFill>
        <a:effectLst/>
      </p:bgPr>
    </p:bg>
    <p:spTree>
      <p:nvGrpSpPr>
        <p:cNvPr id="1" name=""/>
        <p:cNvGrpSpPr/>
        <p:nvPr/>
      </p:nvGrpSpPr>
      <p:grpSpPr>
        <a:xfrm>
          <a:off x="0" y="0"/>
          <a:ext cx="0" cy="0"/>
          <a:chOff x="0" y="0"/>
          <a:chExt cx="0" cy="0"/>
        </a:xfrm>
      </p:grpSpPr>
      <p:sp>
        <p:nvSpPr>
          <p:cNvPr id="2" name="Rectángulo redondeado 1">
            <a:hlinkClick r:id="" action="ppaction://hlinkshowjump?jump=nextslide">
              <a:snd r:embed="rId2" name="chimes.wav"/>
            </a:hlinkClick>
          </p:cNvPr>
          <p:cNvSpPr/>
          <p:nvPr/>
        </p:nvSpPr>
        <p:spPr>
          <a:xfrm>
            <a:off x="1547813" y="5589588"/>
            <a:ext cx="2665412"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COMENZAR JUEGO</a:t>
            </a:r>
          </a:p>
        </p:txBody>
      </p:sp>
      <p:sp>
        <p:nvSpPr>
          <p:cNvPr id="6" name="Rectángulo redondeado 5">
            <a:hlinkClick r:id="" action="ppaction://hlinkshowjump?jump=endshow"/>
          </p:cNvPr>
          <p:cNvSpPr/>
          <p:nvPr/>
        </p:nvSpPr>
        <p:spPr>
          <a:xfrm>
            <a:off x="5292725" y="5589588"/>
            <a:ext cx="2663825" cy="9366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ES" sz="2400" dirty="0">
                <a:solidFill>
                  <a:prstClr val="black"/>
                </a:solidFill>
              </a:rPr>
              <a:t>SALIR DEL JUEGO</a:t>
            </a: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5576" y="332656"/>
            <a:ext cx="7620000" cy="5029200"/>
          </a:xfrm>
          <a:prstGeom prst="rect">
            <a:avLst/>
          </a:prstGeom>
        </p:spPr>
      </p:pic>
    </p:spTree>
  </p:cSld>
  <p:clrMapOvr>
    <a:masterClrMapping/>
  </p:clrMapOvr>
  <p:transition>
    <p:rand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419202"/>
            <a:ext cx="8640960" cy="3945054"/>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191. Según el MANUAL INFORMATIVO DE PREVENCIÓN DE RIESGOS LABORALES EN PUESTOS DE MANTENIMIENTO, ¿cuál es el requisito para el personal de vigilancia que permanece en el exterior de un espacio confinado?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Debe ser una persona administrativa para registrar los tiempos de entrada y salida.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Solo es necesario que esté presente durante los primeros 10 minutos de la intervención.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Debe entrar en el recinto periódicamente para comprobar el estado de la persona compañera.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Debe tener preparación y equipo suficiente para prestar ayuda y lograr un rescate eficaz.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2805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3214" y="3716834"/>
            <a:ext cx="8281988" cy="576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836712"/>
            <a:ext cx="8784976" cy="3648691"/>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192. De acuerdo con el MANUAL INFORMATIVO DE PREVENCIÓN DE RIESGOS LABORALES EN PUESTOS DE MANTENIMIENTO, ¿cómo debe proceder la persona oficial de mantenimiento antes de reparar un equipo que pueda estar contaminado biológicamente?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Debe desinfectarlo ella misma con lejía antes de tocar cualquier componente.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Solo es necesario usar guantes si el equipo presenta restos visibles de sangre fresca.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Debe informar a la persona responsable del servicio para que la reparación se realice tras una limpieza previa de fluidos biológicos.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El Manual prohíbe la reparación de cualquier equipo que haya estado en un área con riesgo biológico.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2805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07235" y="3212778"/>
            <a:ext cx="8281988" cy="576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863747"/>
            <a:ext cx="8640960" cy="3055965"/>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193. Según su definición técnica (MANUAL INFORMATIVO DEL AMIANTO), ¿en qué circunstancia específica los silicatos fibrosos que componen el amianto son susceptibles de liberar fibras al ambiente?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Únicamente cuando el material alcanza temperaturas superiores a los 500°C.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En el momento de su rotura o trituración, si son manipulados.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En su estado natural, incluso si no son manipulados, debido a su composición química variable.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Solo si se encuentran en contacto con agentes químicos oxidantes en tuberías de alta presión.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2805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1520" y="2391729"/>
            <a:ext cx="8281988" cy="2451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863747"/>
            <a:ext cx="8568952" cy="3055965"/>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194. ¿Cuál de las siguientes combinaciones describe correctamente, según el MANUAL INFORMATIVO DEL AMIANTO, dos factores determinantes de la peligrosidad de un material con amianto (MCA) en una instalación?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El color de la variedad mineral (azul o blanco) y su densidad volumétrica.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El año de instalación (antes o después de 2002) y la presión nominal de trabajo de la red hidráulica.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La conductividad eléctrica del material y su resistencia a la tracción mecánica.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La probabilidad de que las fibras se rompan y desprendan, y el estado de conservación del material.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2805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92258" y="3212976"/>
            <a:ext cx="8281988" cy="70673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863747"/>
            <a:ext cx="8712968" cy="2759602"/>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195. Una persona oficial de mantenimiento localiza un material que sospecha es "mortero proyectado" en una estructura. De acuerdo al MANUAL INFORMATIVO DEL AMIANTO, ¿cuál era la función técnica de este material y qué clasificación de riesgo tiene?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Aislamiento térmico, acústico o cortafuegos; material friable altamente peligroso.</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Refuerzo de tracción; material no friable de baja peligrosidad.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Componente de filtros químicos; material friable solo si se taladra.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Revestimiento estético; material no friable que no desprende fibras. </a:t>
            </a:r>
            <a:endParaRPr lang="es-ES" sz="1600" dirty="0">
              <a:ea typeface="Calibri" panose="020F0502020204030204" pitchFamily="34" charset="0"/>
            </a:endParaRPr>
          </a:p>
        </p:txBody>
      </p:sp>
      <p:sp>
        <p:nvSpPr>
          <p:cNvPr id="7" name="Rectángulo 6">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8" name="Rectángulo 7">
            <a:hlinkClick r:id="" action="ppaction://hlinkshowjump?jump=nextslide">
              <a:snd r:embed="rId3" name="applause.wav"/>
            </a:hlinkClick>
          </p:cNvPr>
          <p:cNvSpPr/>
          <p:nvPr/>
        </p:nvSpPr>
        <p:spPr>
          <a:xfrm>
            <a:off x="247154" y="2276872"/>
            <a:ext cx="8573317" cy="36023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715565"/>
            <a:ext cx="8640960" cy="335232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196. ¿Cuál es la situación legal actual respecto a la presencia de materiales que contienen amianto en las instalaciones de los centros de trabajo desde el año 2002, según el MANUAL INFORMATIVO DEL AMIANTO?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Es obligatoria su retirada total e inmediata de todos los edificios públicos.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Se permite su comercialización siempre que se utilicen etiquetas de "Atención, contiene amianto".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Pueden seguir instalados hasta el final de su vida útil, excepto en caso de demoliciones.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Solo es obligatorio retirarlos si se encuentran en contacto con pacientes o personal sanitario.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1520" y="2818458"/>
            <a:ext cx="8281988" cy="576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715565"/>
            <a:ext cx="8568952" cy="335232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197. De acuerdo al MANUAL INFORMATIVO DEL AMIANTO, ante la necesidad de transportar materiales deteriorados de los que se desprenden fibras de amianto, ¿qué procedimiento técnico se debe seguir?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Transportarlos en contenedores abiertos para garantizar la ventilación de las fibras.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Envolverlos en mallas de protección transpirables.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No es necesario ningún protocolo si el transporte es dentro de la misma instalación.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Utilizar embalajes cerrados apropiados y etiquetas reglamentarias de advertencia.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2805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79512" y="3406001"/>
            <a:ext cx="8281988" cy="576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323528" y="419202"/>
            <a:ext cx="8568952" cy="335232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198. Al intervenir en un quemador de caldera o en una bomba centrífuga, según el MANUAL INFORMATIVO DEL AMIANTO, ¿por qué una persona oficial de mantenimiento no debe basar su seguridad exclusivamente en la inspección visual para descartar el amianto?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Porque el amianto solo es visible bajo luz ultravioleta.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Porque se pueden encontrar productos idénticos en apariencia que NO contienen amianto, requiriendo identificación por personal técnico especializado.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Porque el amianto cambia de color según la presión a la que haya sido sometido.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Porque el amianto en quemadores siempre está oculto tras placas de plomo.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2805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94868" y="2204864"/>
            <a:ext cx="8281988" cy="576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251520" y="1011928"/>
            <a:ext cx="8496944" cy="2759602"/>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199. En términos de prevención (MANUAL INFORMATIVO DEL AMIANTO), ¿qué ocurre con la "friabilidad" de un material aislante a medida que la instalación envejece?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Disminuye, ya que las fibras se consolidan con el tiempo.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Se mantiene constante desde su fabricación independientemente del estado.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Aumenta cuando el material envejece, se rompe o se deteriora.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Solo aumenta si el material está en contacto con corrientes eléctricas de alta intensidad.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0" y="0"/>
            <a:ext cx="9280525"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251520" y="2852738"/>
            <a:ext cx="8281988" cy="28823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ángulo 1"/>
          <p:cNvSpPr/>
          <p:nvPr/>
        </p:nvSpPr>
        <p:spPr>
          <a:xfrm>
            <a:off x="179512" y="987782"/>
            <a:ext cx="8784976" cy="4241418"/>
          </a:xfrm>
          <a:prstGeom prst="rect">
            <a:avLst/>
          </a:prstGeom>
        </p:spPr>
        <p:txBody>
          <a:bodyPr wrap="square">
            <a:spAutoFit/>
          </a:bodyPr>
          <a:lstStyle/>
          <a:p>
            <a:pPr>
              <a:lnSpc>
                <a:spcPct val="107000"/>
              </a:lnSpc>
              <a:spcAft>
                <a:spcPts val="0"/>
              </a:spcAft>
            </a:pPr>
            <a:r>
              <a:rPr lang="es-ES" b="1" dirty="0">
                <a:ea typeface="Calibri" panose="020F0502020204030204" pitchFamily="34" charset="0"/>
              </a:rPr>
              <a:t>200. ¿Qué característica de las fibras de amianto representa, según el MANUAL INFORMATIVO DEL AMIANTO, un riesgo adicional para la persona oficial de mantenimiento al finalizar su jornada tras una exposición accidental?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a) Su capacidad de adherirse a la ropa y a la piel para desprenderse e inhalarse posteriormente.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b) Su inestabilidad mineralógica, que provoca la degradación biológica de la fibra en pocos minutos al contacto con el aire limpio.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c) Su elevado peso específico y forma circular, lo que garantiza que las fibras se depositen en el suelo de manera instantánea sin permanecer en suspensión. </a:t>
            </a:r>
            <a:endParaRPr lang="es-ES" sz="1600" dirty="0">
              <a:ea typeface="Calibri" panose="020F0502020204030204" pitchFamily="34" charset="0"/>
            </a:endParaRPr>
          </a:p>
          <a:p>
            <a:pPr>
              <a:lnSpc>
                <a:spcPct val="107000"/>
              </a:lnSpc>
              <a:spcAft>
                <a:spcPts val="0"/>
              </a:spcAft>
            </a:pPr>
            <a:r>
              <a:rPr lang="es-ES" dirty="0">
                <a:ea typeface="Calibri" panose="020F0502020204030204" pitchFamily="34" charset="0"/>
              </a:rPr>
              <a:t>d) Su naturaleza higroscópica, que favorece que las fibras absorban la humedad ambiental, aumentando su densidad y quedando ancladas de forma permanente al tejido del uniforme sin posibilidad de desprendimiento. </a:t>
            </a:r>
            <a:endParaRPr lang="es-ES" sz="1600" dirty="0">
              <a:ea typeface="Calibri" panose="020F0502020204030204" pitchFamily="34" charset="0"/>
            </a:endParaRPr>
          </a:p>
        </p:txBody>
      </p:sp>
      <p:sp>
        <p:nvSpPr>
          <p:cNvPr id="3" name="Rectángulo 2">
            <a:hlinkClick r:id="" action="ppaction://hlinkshowjump?jump=previousslide">
              <a:snd r:embed="rId2" name="explode.wav"/>
            </a:hlinkClick>
          </p:cNvPr>
          <p:cNvSpPr/>
          <p:nvPr/>
        </p:nvSpPr>
        <p:spPr>
          <a:xfrm>
            <a:off x="1" y="0"/>
            <a:ext cx="9144000"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
        <p:nvSpPr>
          <p:cNvPr id="4" name="Rectángulo 3">
            <a:hlinkClick r:id="" action="ppaction://hlinkshowjump?jump=nextslide">
              <a:snd r:embed="rId3" name="applause.wav"/>
            </a:hlinkClick>
          </p:cNvPr>
          <p:cNvSpPr/>
          <p:nvPr/>
        </p:nvSpPr>
        <p:spPr>
          <a:xfrm>
            <a:off x="195955" y="2509230"/>
            <a:ext cx="8281988" cy="5762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s-ES">
              <a:solidFill>
                <a:prstClr val="white"/>
              </a:solidFill>
            </a:endParaRPr>
          </a:p>
        </p:txBody>
      </p:sp>
    </p:spTree>
  </p:cSld>
  <p:clrMapOvr>
    <a:masterClrMapping/>
  </p:clrMapOvr>
  <p:transition>
    <p:random/>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E47CB"/>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36" y="0"/>
            <a:ext cx="7051928" cy="6858000"/>
          </a:xfrm>
          <a:prstGeom prst="rect">
            <a:avLst/>
          </a:prstGeom>
        </p:spPr>
      </p:pic>
    </p:spTree>
  </p:cSld>
  <p:clrMapOvr>
    <a:masterClrMapping/>
  </p:clrMapOvr>
  <p:transition>
    <p:random/>
  </p:transition>
</p:sld>
</file>

<file path=ppt/theme/theme1.xml><?xml version="1.0" encoding="utf-8"?>
<a:theme xmlns:a="http://schemas.openxmlformats.org/drawingml/2006/main" name="Office Theme">
  <a:themeElements>
    <a:clrScheme name="Tema d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ema d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ema d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1482</TotalTime>
  <Words>377</Words>
  <Application>Microsoft Office PowerPoint</Application>
  <PresentationFormat>Presentación en pantalla (4:3)</PresentationFormat>
  <Paragraphs>62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 Light</vt:lpstr>
      <vt:lpstr>Calibri</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The houze!</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Windows</dc:creator>
  <cp:lastModifiedBy>Cuenta Microsoft</cp:lastModifiedBy>
  <cp:revision>48</cp:revision>
  <dcterms:created xsi:type="dcterms:W3CDTF">2014-09-11T18:25:39Z</dcterms:created>
  <dcterms:modified xsi:type="dcterms:W3CDTF">2026-06-08T02:55:03Z</dcterms:modified>
</cp:coreProperties>
</file>