
<file path=[Content_Types].xml><?xml version="1.0" encoding="utf-8"?>
<Types xmlns="http://schemas.openxmlformats.org/package/2006/content-types">
  <Default Extension="wmf" ContentType="image/x-wmf"/>
  <Default Extension="rels" ContentType="application/vnd.openxmlformats-package.relationships+xml"/>
  <Default Extension="xml" ContentType="application/xml"/>
  <Default Extension="wav" ContentType="audio/x-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3" r:id="rId1"/>
  </p:sldMasterIdLst>
  <p:notesMasterIdLst>
    <p:notesMasterId r:id="rId1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9144000" cy="6858000" type="screen4x3"/>
  <p:notesSz cx="6858000" cy="9144000"/>
  <p:defaultTextStyle>
    <a:defPPr>
      <a:defRPr lang="es-E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DF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779" autoAdjust="0"/>
    <p:restoredTop sz="94660"/>
  </p:normalViewPr>
  <p:slideViewPr>
    <p:cSldViewPr>
      <p:cViewPr varScale="1">
        <p:scale>
          <a:sx n="65" d="100"/>
          <a:sy n="65" d="100"/>
        </p:scale>
        <p:origin x="594" y="7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650"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a:latin typeface="Arial" panose="020B0604020202020204" pitchFamily="34" charset="0"/>
              </a:defRPr>
            </a:lvl1pPr>
          </a:lstStyle>
          <a:p>
            <a:pPr>
              <a:defRPr/>
            </a:pPr>
            <a:endParaRPr lang="es-ES"/>
          </a:p>
        </p:txBody>
      </p:sp>
      <p:sp>
        <p:nvSpPr>
          <p:cNvPr id="27651"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a:latin typeface="Arial" panose="020B0604020202020204" pitchFamily="34" charset="0"/>
              </a:defRPr>
            </a:lvl1pPr>
          </a:lstStyle>
          <a:p>
            <a:pPr>
              <a:defRPr/>
            </a:pPr>
            <a:endParaRPr lang="es-ES"/>
          </a:p>
        </p:txBody>
      </p:sp>
      <p:sp>
        <p:nvSpPr>
          <p:cNvPr id="3076" name="Rectangle 4"/>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27653"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27654"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a:latin typeface="Arial" panose="020B0604020202020204" pitchFamily="34" charset="0"/>
              </a:defRPr>
            </a:lvl1pPr>
          </a:lstStyle>
          <a:p>
            <a:pPr>
              <a:defRPr/>
            </a:pPr>
            <a:endParaRPr lang="es-ES"/>
          </a:p>
        </p:txBody>
      </p:sp>
      <p:sp>
        <p:nvSpPr>
          <p:cNvPr id="27655"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E474CBB1-9367-439A-AC1B-DFD9FF64B3E4}" type="slidenum">
              <a:rPr lang="es-ES" altLang="es-ES"/>
              <a:pPr>
                <a:defRPr/>
              </a:pPr>
              <a:t>‹Nº›</a:t>
            </a:fld>
            <a:endParaRPr lang="es-ES" altLang="es-ES" dirty="0"/>
          </a:p>
        </p:txBody>
      </p:sp>
    </p:spTree>
    <p:extLst>
      <p:ext uri="{BB962C8B-B14F-4D97-AF65-F5344CB8AC3E}">
        <p14:creationId xmlns:p14="http://schemas.microsoft.com/office/powerpoint/2010/main" val="34915598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8421F082-1945-403E-8863-299A27747CDA}" type="slidenum">
              <a:rPr lang="es-ES" altLang="es-ES"/>
              <a:pPr>
                <a:defRPr/>
              </a:pPr>
              <a:t>‹Nº›</a:t>
            </a:fld>
            <a:endParaRPr lang="es-ES" altLang="es-ES" dirty="0"/>
          </a:p>
        </p:txBody>
      </p:sp>
    </p:spTree>
    <p:extLst>
      <p:ext uri="{BB962C8B-B14F-4D97-AF65-F5344CB8AC3E}">
        <p14:creationId xmlns:p14="http://schemas.microsoft.com/office/powerpoint/2010/main" val="203274981"/>
      </p:ext>
    </p:extLst>
  </p:cSld>
  <p:clrMapOvr>
    <a:masterClrMapping/>
  </p:clrMapOvr>
  <p:transition>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58F51C58-C9D3-4738-9E31-CCC1C534A328}" type="slidenum">
              <a:rPr lang="es-ES" altLang="es-ES"/>
              <a:pPr>
                <a:defRPr/>
              </a:pPr>
              <a:t>‹Nº›</a:t>
            </a:fld>
            <a:endParaRPr lang="es-ES" altLang="es-ES" dirty="0"/>
          </a:p>
        </p:txBody>
      </p:sp>
    </p:spTree>
    <p:extLst>
      <p:ext uri="{BB962C8B-B14F-4D97-AF65-F5344CB8AC3E}">
        <p14:creationId xmlns:p14="http://schemas.microsoft.com/office/powerpoint/2010/main" val="1033392128"/>
      </p:ext>
    </p:extLst>
  </p:cSld>
  <p:clrMapOvr>
    <a:masterClrMapping/>
  </p:clrMapOvr>
  <p:transition>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777E3525-9E79-4ABD-A968-51E98D1E42FC}" type="slidenum">
              <a:rPr lang="es-ES" altLang="es-ES"/>
              <a:pPr>
                <a:defRPr/>
              </a:pPr>
              <a:t>‹Nº›</a:t>
            </a:fld>
            <a:endParaRPr lang="es-ES" altLang="es-ES" dirty="0"/>
          </a:p>
        </p:txBody>
      </p:sp>
    </p:spTree>
    <p:extLst>
      <p:ext uri="{BB962C8B-B14F-4D97-AF65-F5344CB8AC3E}">
        <p14:creationId xmlns:p14="http://schemas.microsoft.com/office/powerpoint/2010/main" val="2623719070"/>
      </p:ext>
    </p:extLst>
  </p:cSld>
  <p:clrMapOvr>
    <a:masterClrMapping/>
  </p:clrMapOvr>
  <p:transition>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FE8E5FFD-0CA4-45D1-8732-A8F2B42A3060}" type="slidenum">
              <a:rPr lang="es-ES" altLang="es-ES"/>
              <a:pPr>
                <a:defRPr/>
              </a:pPr>
              <a:t>‹Nº›</a:t>
            </a:fld>
            <a:endParaRPr lang="es-ES" altLang="es-ES" dirty="0"/>
          </a:p>
        </p:txBody>
      </p:sp>
    </p:spTree>
    <p:extLst>
      <p:ext uri="{BB962C8B-B14F-4D97-AF65-F5344CB8AC3E}">
        <p14:creationId xmlns:p14="http://schemas.microsoft.com/office/powerpoint/2010/main" val="2761915089"/>
      </p:ext>
    </p:extLst>
  </p:cSld>
  <p:clrMapOvr>
    <a:masterClrMapping/>
  </p:clrMapOvr>
  <p:transition>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629842" y="2505075"/>
            <a:ext cx="3868340"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4629150" y="2505075"/>
            <a:ext cx="3887391"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3"/>
          <p:cNvSpPr>
            <a:spLocks noGrp="1"/>
          </p:cNvSpPr>
          <p:nvPr>
            <p:ph type="dt" sz="half" idx="10"/>
          </p:nvPr>
        </p:nvSpPr>
        <p:spPr/>
        <p:txBody>
          <a:bodyPr/>
          <a:lstStyle>
            <a:lvl1pPr>
              <a:defRPr/>
            </a:lvl1pPr>
          </a:lstStyle>
          <a:p>
            <a:pPr>
              <a:defRPr/>
            </a:pPr>
            <a:endParaRPr lang="es-ES"/>
          </a:p>
        </p:txBody>
      </p:sp>
      <p:sp>
        <p:nvSpPr>
          <p:cNvPr id="8" name="Footer Placeholder 4"/>
          <p:cNvSpPr>
            <a:spLocks noGrp="1"/>
          </p:cNvSpPr>
          <p:nvPr>
            <p:ph type="ftr" sz="quarter" idx="11"/>
          </p:nvPr>
        </p:nvSpPr>
        <p:spPr/>
        <p:txBody>
          <a:bodyPr/>
          <a:lstStyle>
            <a:lvl1pPr>
              <a:defRPr/>
            </a:lvl1pPr>
          </a:lstStyle>
          <a:p>
            <a:pPr>
              <a:defRPr/>
            </a:pPr>
            <a:endParaRPr lang="es-ES"/>
          </a:p>
        </p:txBody>
      </p:sp>
      <p:sp>
        <p:nvSpPr>
          <p:cNvPr id="9" name="Slide Number Placeholder 5"/>
          <p:cNvSpPr>
            <a:spLocks noGrp="1"/>
          </p:cNvSpPr>
          <p:nvPr>
            <p:ph type="sldNum" sz="quarter" idx="12"/>
          </p:nvPr>
        </p:nvSpPr>
        <p:spPr/>
        <p:txBody>
          <a:bodyPr/>
          <a:lstStyle>
            <a:lvl1pPr>
              <a:defRPr/>
            </a:lvl1pPr>
          </a:lstStyle>
          <a:p>
            <a:pPr>
              <a:defRPr/>
            </a:pPr>
            <a:fld id="{5761F8F8-A48B-4E17-A909-1A65B1F36F21}" type="slidenum">
              <a:rPr lang="es-ES" altLang="es-ES"/>
              <a:pPr>
                <a:defRPr/>
              </a:pPr>
              <a:t>‹Nº›</a:t>
            </a:fld>
            <a:endParaRPr lang="es-ES" altLang="es-ES" dirty="0"/>
          </a:p>
        </p:txBody>
      </p:sp>
    </p:spTree>
    <p:extLst>
      <p:ext uri="{BB962C8B-B14F-4D97-AF65-F5344CB8AC3E}">
        <p14:creationId xmlns:p14="http://schemas.microsoft.com/office/powerpoint/2010/main" val="1254151004"/>
      </p:ext>
    </p:extLst>
  </p:cSld>
  <p:clrMapOvr>
    <a:masterClrMapping/>
  </p:clrMapOvr>
  <p:transition>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3"/>
          <p:cNvSpPr>
            <a:spLocks noGrp="1"/>
          </p:cNvSpPr>
          <p:nvPr>
            <p:ph type="dt" sz="half" idx="10"/>
          </p:nvPr>
        </p:nvSpPr>
        <p:spPr/>
        <p:txBody>
          <a:bodyPr/>
          <a:lstStyle>
            <a:lvl1pPr>
              <a:defRPr/>
            </a:lvl1pPr>
          </a:lstStyle>
          <a:p>
            <a:pPr>
              <a:defRPr/>
            </a:pPr>
            <a:endParaRPr lang="es-ES"/>
          </a:p>
        </p:txBody>
      </p:sp>
      <p:sp>
        <p:nvSpPr>
          <p:cNvPr id="4" name="Footer Placeholder 4"/>
          <p:cNvSpPr>
            <a:spLocks noGrp="1"/>
          </p:cNvSpPr>
          <p:nvPr>
            <p:ph type="ftr" sz="quarter" idx="11"/>
          </p:nvPr>
        </p:nvSpPr>
        <p:spPr/>
        <p:txBody>
          <a:bodyPr/>
          <a:lstStyle>
            <a:lvl1pPr>
              <a:defRPr/>
            </a:lvl1pPr>
          </a:lstStyle>
          <a:p>
            <a:pPr>
              <a:defRPr/>
            </a:pPr>
            <a:endParaRPr lang="es-ES"/>
          </a:p>
        </p:txBody>
      </p:sp>
      <p:sp>
        <p:nvSpPr>
          <p:cNvPr id="5" name="Slide Number Placeholder 5"/>
          <p:cNvSpPr>
            <a:spLocks noGrp="1"/>
          </p:cNvSpPr>
          <p:nvPr>
            <p:ph type="sldNum" sz="quarter" idx="12"/>
          </p:nvPr>
        </p:nvSpPr>
        <p:spPr/>
        <p:txBody>
          <a:bodyPr/>
          <a:lstStyle>
            <a:lvl1pPr>
              <a:defRPr/>
            </a:lvl1pPr>
          </a:lstStyle>
          <a:p>
            <a:pPr>
              <a:defRPr/>
            </a:pPr>
            <a:fld id="{2DA1664A-2F99-4C2C-9E39-012CF67280D9}" type="slidenum">
              <a:rPr lang="es-ES" altLang="es-ES"/>
              <a:pPr>
                <a:defRPr/>
              </a:pPr>
              <a:t>‹Nº›</a:t>
            </a:fld>
            <a:endParaRPr lang="es-ES" altLang="es-ES" dirty="0"/>
          </a:p>
        </p:txBody>
      </p:sp>
    </p:spTree>
    <p:extLst>
      <p:ext uri="{BB962C8B-B14F-4D97-AF65-F5344CB8AC3E}">
        <p14:creationId xmlns:p14="http://schemas.microsoft.com/office/powerpoint/2010/main" val="682323337"/>
      </p:ext>
    </p:extLst>
  </p:cSld>
  <p:clrMapOvr>
    <a:masterClrMapping/>
  </p:clrMapOvr>
  <p:transition>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s-ES"/>
          </a:p>
        </p:txBody>
      </p:sp>
      <p:sp>
        <p:nvSpPr>
          <p:cNvPr id="3" name="Footer Placeholder 4"/>
          <p:cNvSpPr>
            <a:spLocks noGrp="1"/>
          </p:cNvSpPr>
          <p:nvPr>
            <p:ph type="ftr" sz="quarter" idx="11"/>
          </p:nvPr>
        </p:nvSpPr>
        <p:spPr/>
        <p:txBody>
          <a:bodyPr/>
          <a:lstStyle>
            <a:lvl1pPr>
              <a:defRPr/>
            </a:lvl1pPr>
          </a:lstStyle>
          <a:p>
            <a:pPr>
              <a:defRPr/>
            </a:pPr>
            <a:endParaRPr lang="es-ES"/>
          </a:p>
        </p:txBody>
      </p:sp>
      <p:sp>
        <p:nvSpPr>
          <p:cNvPr id="4" name="Slide Number Placeholder 5"/>
          <p:cNvSpPr>
            <a:spLocks noGrp="1"/>
          </p:cNvSpPr>
          <p:nvPr>
            <p:ph type="sldNum" sz="quarter" idx="12"/>
          </p:nvPr>
        </p:nvSpPr>
        <p:spPr/>
        <p:txBody>
          <a:bodyPr/>
          <a:lstStyle>
            <a:lvl1pPr>
              <a:defRPr/>
            </a:lvl1pPr>
          </a:lstStyle>
          <a:p>
            <a:pPr>
              <a:defRPr/>
            </a:pPr>
            <a:fld id="{04E098EF-4C19-405A-A3E2-01C17E40864D}" type="slidenum">
              <a:rPr lang="es-ES" altLang="es-ES"/>
              <a:pPr>
                <a:defRPr/>
              </a:pPr>
              <a:t>‹Nº›</a:t>
            </a:fld>
            <a:endParaRPr lang="es-ES" altLang="es-ES" dirty="0"/>
          </a:p>
        </p:txBody>
      </p:sp>
    </p:spTree>
    <p:extLst>
      <p:ext uri="{BB962C8B-B14F-4D97-AF65-F5344CB8AC3E}">
        <p14:creationId xmlns:p14="http://schemas.microsoft.com/office/powerpoint/2010/main" val="3650260117"/>
      </p:ext>
    </p:extLst>
  </p:cSld>
  <p:clrMapOvr>
    <a:masterClrMapping/>
  </p:clrMapOvr>
  <p:transition>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F6961ED0-1958-4E2A-80AD-E500526614B1}" type="slidenum">
              <a:rPr lang="es-ES" altLang="es-ES"/>
              <a:pPr>
                <a:defRPr/>
              </a:pPr>
              <a:t>‹Nº›</a:t>
            </a:fld>
            <a:endParaRPr lang="es-ES" altLang="es-ES" dirty="0"/>
          </a:p>
        </p:txBody>
      </p:sp>
    </p:spTree>
    <p:extLst>
      <p:ext uri="{BB962C8B-B14F-4D97-AF65-F5344CB8AC3E}">
        <p14:creationId xmlns:p14="http://schemas.microsoft.com/office/powerpoint/2010/main" val="8436793"/>
      </p:ext>
    </p:extLst>
  </p:cSld>
  <p:clrMapOvr>
    <a:masterClrMapping/>
  </p:clrMapOvr>
  <p:transition>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3887391" y="987426"/>
            <a:ext cx="462915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dirty="0" smtClean="0"/>
              <a:t>Haga clic en el icono para agregar una imagen</a:t>
            </a:r>
            <a:endParaRPr lang="en-US" noProof="0"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A8F312B6-16C1-42D9-AC24-F01536C93D0F}" type="slidenum">
              <a:rPr lang="es-ES" altLang="es-ES"/>
              <a:pPr>
                <a:defRPr/>
              </a:pPr>
              <a:t>‹Nº›</a:t>
            </a:fld>
            <a:endParaRPr lang="es-ES" altLang="es-ES" dirty="0"/>
          </a:p>
        </p:txBody>
      </p:sp>
    </p:spTree>
    <p:extLst>
      <p:ext uri="{BB962C8B-B14F-4D97-AF65-F5344CB8AC3E}">
        <p14:creationId xmlns:p14="http://schemas.microsoft.com/office/powerpoint/2010/main" val="687962625"/>
      </p:ext>
    </p:extLst>
  </p:cSld>
  <p:clrMapOvr>
    <a:masterClrMapping/>
  </p:clrMapOvr>
  <p:transition>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619B0228-217F-46AA-8DAC-C56052FD2DD9}" type="slidenum">
              <a:rPr lang="es-ES" altLang="es-ES"/>
              <a:pPr>
                <a:defRPr/>
              </a:pPr>
              <a:t>‹Nº›</a:t>
            </a:fld>
            <a:endParaRPr lang="es-ES" altLang="es-ES" dirty="0"/>
          </a:p>
        </p:txBody>
      </p:sp>
    </p:spTree>
    <p:extLst>
      <p:ext uri="{BB962C8B-B14F-4D97-AF65-F5344CB8AC3E}">
        <p14:creationId xmlns:p14="http://schemas.microsoft.com/office/powerpoint/2010/main" val="733465485"/>
      </p:ext>
    </p:extLst>
  </p:cSld>
  <p:clrMapOvr>
    <a:masterClrMapping/>
  </p:clrMapOvr>
  <p:transition>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9EAEED8F-D229-4F28-ADE6-BBE7193B1FEC}" type="slidenum">
              <a:rPr lang="es-ES" altLang="es-ES"/>
              <a:pPr>
                <a:defRPr/>
              </a:pPr>
              <a:t>‹Nº›</a:t>
            </a:fld>
            <a:endParaRPr lang="es-ES" altLang="es-ES" dirty="0"/>
          </a:p>
        </p:txBody>
      </p:sp>
    </p:spTree>
    <p:extLst>
      <p:ext uri="{BB962C8B-B14F-4D97-AF65-F5344CB8AC3E}">
        <p14:creationId xmlns:p14="http://schemas.microsoft.com/office/powerpoint/2010/main" val="1337868005"/>
      </p:ext>
    </p:extLst>
  </p:cSld>
  <p:clrMapOvr>
    <a:masterClrMapping/>
  </p:clrMapOvr>
  <p:transition>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dgm">
  <p:cSld name="Título y diagrama u organigram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1143000"/>
          </a:xfrm>
        </p:spPr>
        <p:txBody>
          <a:bodyPr/>
          <a:lstStyle/>
          <a:p>
            <a:r>
              <a:rPr lang="es-ES" smtClean="0"/>
              <a:t>Haga clic para modificar el estilo de título del patrón</a:t>
            </a:r>
            <a:endParaRPr lang="es-ES"/>
          </a:p>
        </p:txBody>
      </p:sp>
      <p:sp>
        <p:nvSpPr>
          <p:cNvPr id="3" name="Marcador de SmartArt 2"/>
          <p:cNvSpPr>
            <a:spLocks noGrp="1"/>
          </p:cNvSpPr>
          <p:nvPr>
            <p:ph type="dgm" idx="1"/>
          </p:nvPr>
        </p:nvSpPr>
        <p:spPr>
          <a:xfrm>
            <a:off x="457200" y="1600202"/>
            <a:ext cx="8229600" cy="4525963"/>
          </a:xfrm>
        </p:spPr>
        <p:txBody>
          <a:bodyPr rtlCol="0">
            <a:normAutofit/>
          </a:bodyPr>
          <a:lstStyle/>
          <a:p>
            <a:pPr lvl="0"/>
            <a:endParaRPr lang="es-ES" noProof="0" dirty="0" smtClean="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90B35DDE-616F-49D5-BD67-96242CFD958F}" type="slidenum">
              <a:rPr lang="es-ES" altLang="es-ES"/>
              <a:pPr>
                <a:defRPr/>
              </a:pPr>
              <a:t>‹Nº›</a:t>
            </a:fld>
            <a:endParaRPr lang="es-ES" altLang="es-ES" dirty="0"/>
          </a:p>
        </p:txBody>
      </p:sp>
    </p:spTree>
    <p:extLst>
      <p:ext uri="{BB962C8B-B14F-4D97-AF65-F5344CB8AC3E}">
        <p14:creationId xmlns:p14="http://schemas.microsoft.com/office/powerpoint/2010/main" val="443576617"/>
      </p:ext>
    </p:extLst>
  </p:cSld>
  <p:clrMapOvr>
    <a:masterClrMapping/>
  </p:clrMapOvr>
  <p:transition>
    <p:rand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Title Placeholder 1"/>
          <p:cNvSpPr>
            <a:spLocks noGrp="1"/>
          </p:cNvSpPr>
          <p:nvPr>
            <p:ph type="title"/>
          </p:nvPr>
        </p:nvSpPr>
        <p:spPr bwMode="auto">
          <a:xfrm>
            <a:off x="628650" y="365125"/>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ES" smtClean="0"/>
              <a:t>Haga clic para modificar el estilo de título del patrón</a:t>
            </a:r>
            <a:endParaRPr lang="en-US" altLang="es-ES" smtClean="0"/>
          </a:p>
        </p:txBody>
      </p:sp>
      <p:sp>
        <p:nvSpPr>
          <p:cNvPr id="2051" name="Text Placeholder 2"/>
          <p:cNvSpPr>
            <a:spLocks noGrp="1"/>
          </p:cNvSpPr>
          <p:nvPr>
            <p:ph type="body" idx="1"/>
          </p:nvPr>
        </p:nvSpPr>
        <p:spPr bwMode="auto">
          <a:xfrm>
            <a:off x="628650" y="1825625"/>
            <a:ext cx="78867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s-ES" smtClean="0"/>
              <a:t>Haga clic para modificar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endParaRPr lang="en-US" altLang="es-ES" smtClean="0"/>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prstClr val="black">
                    <a:tint val="75000"/>
                  </a:prstClr>
                </a:solidFill>
                <a:latin typeface="Arial" panose="020B0604020202020204" pitchFamily="34" charset="0"/>
              </a:defRPr>
            </a:lvl1pPr>
          </a:lstStyle>
          <a:p>
            <a:pPr>
              <a:defRPr/>
            </a:pPr>
            <a:endParaRPr lang="es-ES"/>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prstClr val="black">
                    <a:tint val="75000"/>
                  </a:prstClr>
                </a:solidFill>
                <a:latin typeface="Arial" panose="020B0604020202020204" pitchFamily="34" charset="0"/>
              </a:defRPr>
            </a:lvl1pPr>
          </a:lstStyle>
          <a:p>
            <a:pPr>
              <a:defRPr/>
            </a:pPr>
            <a:endParaRPr lang="es-ES"/>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defRPr>
            </a:lvl1pPr>
          </a:lstStyle>
          <a:p>
            <a:pPr>
              <a:defRPr/>
            </a:pPr>
            <a:fld id="{B11BDB62-8366-4D1B-A716-4E402BBD08D7}" type="slidenum">
              <a:rPr lang="es-ES" altLang="es-ES"/>
              <a:pPr>
                <a:defRPr/>
              </a:pPr>
              <a:t>‹Nº›</a:t>
            </a:fld>
            <a:endParaRPr lang="es-ES" altLang="es-ES" dirty="0"/>
          </a:p>
        </p:txBody>
      </p:sp>
    </p:spTree>
  </p:cSld>
  <p:clrMap bg1="lt1" tx1="dk1" bg2="lt2" tx2="dk2" accent1="accent1" accent2="accent2" accent3="accent3" accent4="accent4" accent5="accent5" accent6="accent6" hlink="hlink" folHlink="folHlink"/>
  <p:sldLayoutIdLst>
    <p:sldLayoutId id="2147483736" r:id="rId1"/>
    <p:sldLayoutId id="2147483737" r:id="rId2"/>
    <p:sldLayoutId id="2147483738" r:id="rId3"/>
    <p:sldLayoutId id="2147483739" r:id="rId4"/>
    <p:sldLayoutId id="2147483740" r:id="rId5"/>
    <p:sldLayoutId id="2147483741" r:id="rId6"/>
    <p:sldLayoutId id="2147483742" r:id="rId7"/>
    <p:sldLayoutId id="2147483743" r:id="rId8"/>
    <p:sldLayoutId id="2147483744" r:id="rId9"/>
    <p:sldLayoutId id="2147483745" r:id="rId10"/>
    <p:sldLayoutId id="2147483746" r:id="rId11"/>
    <p:sldLayoutId id="2147483747" r:id="rId12"/>
  </p:sldLayoutIdLst>
  <p:transition>
    <p:random/>
  </p:transition>
  <p:timing>
    <p:tnLst>
      <p:par>
        <p:cTn id="1" dur="indefinite" restart="never" nodeType="tmRoot"/>
      </p:par>
    </p:tnLst>
  </p:timing>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solidFill>
          <a:srgbClr val="FDF000"/>
        </a:solidFill>
        <a:effectLst/>
      </p:bgPr>
    </p:bg>
    <p:spTree>
      <p:nvGrpSpPr>
        <p:cNvPr id="1" name=""/>
        <p:cNvGrpSpPr/>
        <p:nvPr/>
      </p:nvGrpSpPr>
      <p:grpSpPr>
        <a:xfrm>
          <a:off x="0" y="0"/>
          <a:ext cx="0" cy="0"/>
          <a:chOff x="0" y="0"/>
          <a:chExt cx="0" cy="0"/>
        </a:xfrm>
      </p:grpSpPr>
      <p:sp>
        <p:nvSpPr>
          <p:cNvPr id="2" name="Rectángulo redondeado 1">
            <a:hlinkClick r:id="" action="ppaction://hlinkshowjump?jump=nextslide">
              <a:snd r:embed="rId2" name="chimes.wav"/>
            </a:hlinkClick>
          </p:cNvPr>
          <p:cNvSpPr/>
          <p:nvPr/>
        </p:nvSpPr>
        <p:spPr>
          <a:xfrm>
            <a:off x="1547813" y="5589588"/>
            <a:ext cx="2665412" cy="9366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dirty="0">
                <a:solidFill>
                  <a:prstClr val="black"/>
                </a:solidFill>
              </a:rPr>
              <a:t>COMENZAR JUEGO</a:t>
            </a:r>
          </a:p>
        </p:txBody>
      </p:sp>
      <p:sp>
        <p:nvSpPr>
          <p:cNvPr id="6" name="Rectángulo redondeado 5">
            <a:hlinkClick r:id="" action="ppaction://hlinkshowjump?jump=endshow"/>
          </p:cNvPr>
          <p:cNvSpPr/>
          <p:nvPr/>
        </p:nvSpPr>
        <p:spPr>
          <a:xfrm>
            <a:off x="5292725" y="5589588"/>
            <a:ext cx="2663825" cy="9366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dirty="0">
                <a:solidFill>
                  <a:prstClr val="black"/>
                </a:solidFill>
              </a:rPr>
              <a:t>SALIR DEL JUEGO</a:t>
            </a:r>
          </a:p>
        </p:txBody>
      </p:sp>
      <p:pic>
        <p:nvPicPr>
          <p:cNvPr id="3" name="Imagen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5576" y="404664"/>
            <a:ext cx="7620000" cy="5029200"/>
          </a:xfrm>
          <a:prstGeom prst="rect">
            <a:avLst/>
          </a:prstGeom>
        </p:spPr>
      </p:pic>
    </p:spTree>
  </p:cSld>
  <p:clrMapOvr>
    <a:masterClrMapping/>
  </p:clrMapOvr>
  <p:transition>
    <p:random/>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251520" y="890826"/>
            <a:ext cx="8640960" cy="3906326"/>
          </a:xfrm>
          <a:prstGeom prst="rect">
            <a:avLst/>
          </a:prstGeom>
        </p:spPr>
        <p:txBody>
          <a:bodyPr wrap="square">
            <a:spAutoFit/>
          </a:bodyPr>
          <a:lstStyle/>
          <a:p>
            <a:pPr>
              <a:lnSpc>
                <a:spcPct val="107000"/>
              </a:lnSpc>
              <a:spcAft>
                <a:spcPts val="0"/>
              </a:spcAft>
            </a:pPr>
            <a:r>
              <a:rPr lang="es-ES" b="1" dirty="0">
                <a:ea typeface="Calibri" panose="020F0502020204030204" pitchFamily="34" charset="0"/>
              </a:rPr>
              <a:t>161. Dentro de las funciones de los sistemas de gestión, ¿qué ventaja principal ofrece el "Registro de horas de utilización" según la GUÍA TÉCNICA DE APROVECHAMIENTO DE LA LUZ NATURAL EN LA ILUMINACIÓN DE EDIFICIOS?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a) Evitar de forma proactiva el parpadeo (</a:t>
            </a:r>
            <a:r>
              <a:rPr lang="es-ES" dirty="0" err="1">
                <a:ea typeface="Calibri" panose="020F0502020204030204" pitchFamily="34" charset="0"/>
              </a:rPr>
              <a:t>flicker</a:t>
            </a:r>
            <a:r>
              <a:rPr lang="es-ES" dirty="0">
                <a:ea typeface="Calibri" panose="020F0502020204030204" pitchFamily="34" charset="0"/>
              </a:rPr>
              <a:t>) de las lámparas fluorescentes y de descarga mediante la monitorización en tiempo real de la frecuencia de los balastos electrónicos.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b) Ajustar automáticamente el ángulo de los prismas en los vidrios.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c) Calcular gastos energéticos y planificar de modo eficiente la sustitución de lámparas. </a:t>
            </a:r>
            <a:endParaRPr lang="es-ES" sz="1600" dirty="0">
              <a:ea typeface="Calibri" panose="020F0502020204030204" pitchFamily="34" charset="0"/>
            </a:endParaRPr>
          </a:p>
          <a:p>
            <a:r>
              <a:rPr lang="es-ES" dirty="0">
                <a:ea typeface="Calibri" panose="020F0502020204030204" pitchFamily="34" charset="0"/>
              </a:rPr>
              <a:t>d) Modificar la temperatura de color correlacionada según la estación del año para simular el ciclo circadiano de las personas usuarias. </a:t>
            </a:r>
            <a:endParaRPr lang="es-ES" dirty="0"/>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79164" y="3573016"/>
            <a:ext cx="8785671" cy="57606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251520" y="1456473"/>
            <a:ext cx="8568952" cy="2759602"/>
          </a:xfrm>
          <a:prstGeom prst="rect">
            <a:avLst/>
          </a:prstGeom>
        </p:spPr>
        <p:txBody>
          <a:bodyPr wrap="square">
            <a:spAutoFit/>
          </a:bodyPr>
          <a:lstStyle/>
          <a:p>
            <a:pPr>
              <a:lnSpc>
                <a:spcPct val="107000"/>
              </a:lnSpc>
              <a:spcAft>
                <a:spcPts val="0"/>
              </a:spcAft>
            </a:pPr>
            <a:r>
              <a:rPr lang="es-ES" b="1" dirty="0">
                <a:ea typeface="Calibri" panose="020F0502020204030204" pitchFamily="34" charset="0"/>
              </a:rPr>
              <a:t>162. Según la GUÍA TÉCNICA EFICIENCIA ENERGÉTICA EN ILUMINACIÓN, ALUMBRADO PÚBLICO, ¿Cuál de los siguientes parámetros se clasifica específicamente como un factor que influye en la "fiabilidad de percepción" en una instalación de alumbrado?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a) El guiado visual.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b) La uniformidad longitudinal.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c) El índice de reproducción cromática.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d) El deslumbramiento perturbador. </a:t>
            </a:r>
            <a:endParaRPr lang="es-ES" sz="1600" dirty="0">
              <a:ea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06809" y="3861048"/>
            <a:ext cx="8785671" cy="28803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179512" y="1160110"/>
            <a:ext cx="8856984" cy="2463238"/>
          </a:xfrm>
          <a:prstGeom prst="rect">
            <a:avLst/>
          </a:prstGeom>
        </p:spPr>
        <p:txBody>
          <a:bodyPr wrap="square">
            <a:spAutoFit/>
          </a:bodyPr>
          <a:lstStyle/>
          <a:p>
            <a:pPr>
              <a:lnSpc>
                <a:spcPct val="107000"/>
              </a:lnSpc>
              <a:spcAft>
                <a:spcPts val="0"/>
              </a:spcAft>
            </a:pPr>
            <a:r>
              <a:rPr lang="es-ES" b="1" dirty="0">
                <a:ea typeface="Calibri" panose="020F0502020204030204" pitchFamily="34" charset="0"/>
              </a:rPr>
              <a:t>163. Según la GUÍA TÉCNICA EFICIENCIA ENERGÉTICA EN ILUMINACIÓN, ALUMBRADO PÚBLICO, ¿qué sistema se recomienda para facilitar el mantenimiento en columnas de gran altura de más de 20 metros?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a) Uso obligatorio de camión con cesta hidráulica de largo alcance.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b) Escaleras fijas con protección de seguridad.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c) Plataformas fijas de mantenimiento en la cima.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d) Instalación de un sistema de corona móvil. </a:t>
            </a:r>
            <a:endParaRPr lang="es-ES" sz="1600" dirty="0">
              <a:ea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06809" y="3284984"/>
            <a:ext cx="8785671" cy="28803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251520" y="715565"/>
            <a:ext cx="8568952" cy="3055965"/>
          </a:xfrm>
          <a:prstGeom prst="rect">
            <a:avLst/>
          </a:prstGeom>
        </p:spPr>
        <p:txBody>
          <a:bodyPr wrap="square">
            <a:spAutoFit/>
          </a:bodyPr>
          <a:lstStyle/>
          <a:p>
            <a:pPr>
              <a:lnSpc>
                <a:spcPct val="107000"/>
              </a:lnSpc>
              <a:spcAft>
                <a:spcPts val="0"/>
              </a:spcAft>
            </a:pPr>
            <a:r>
              <a:rPr lang="es-ES" b="1" dirty="0">
                <a:ea typeface="Calibri" panose="020F0502020204030204" pitchFamily="34" charset="0"/>
              </a:rPr>
              <a:t>164. Según la GUÍA TÉCNICA EFICIENCIA ENERGÉTICA EN ILUMINACIÓN, ALUMBRADO PÚBLICO, en lo relativo a tramos singulares, si resulta impracticable aplicar criterios de luminancia (por ejemplo, ante la imposibilidad de situar a la persona observadora a 60 m), ¿qué criterios de calidad de iluminación deben aplicarse?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a) Criterios de iluminancia media y su uniformidad.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b) Criterios de temperatura de color y FHS (Flujo Hemisférico Superior).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c) Criterios de flujo hemisférico superior y deslumbramiento G6.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d) Criterios de relación entorno (SR) únicamente. </a:t>
            </a:r>
            <a:endParaRPr lang="es-ES" sz="1600" dirty="0">
              <a:ea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06809" y="2492896"/>
            <a:ext cx="8785671" cy="28803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251520" y="1327656"/>
            <a:ext cx="8784976" cy="2443874"/>
          </a:xfrm>
          <a:prstGeom prst="rect">
            <a:avLst/>
          </a:prstGeom>
        </p:spPr>
        <p:txBody>
          <a:bodyPr wrap="square">
            <a:spAutoFit/>
          </a:bodyPr>
          <a:lstStyle/>
          <a:p>
            <a:pPr>
              <a:lnSpc>
                <a:spcPct val="107000"/>
              </a:lnSpc>
              <a:spcAft>
                <a:spcPts val="0"/>
              </a:spcAft>
            </a:pPr>
            <a:r>
              <a:rPr lang="es-ES" b="1" dirty="0">
                <a:ea typeface="Calibri" panose="020F0502020204030204" pitchFamily="34" charset="0"/>
              </a:rPr>
              <a:t>165. En el sistema de zonificación para limitar el resplandor nocturno (GUÍA TÉCNICA EFICIENCIA ENERGÉTICA EN ILUMINACIÓN, ALUMBRADO PÚBLICO), ¿qué descripción corresponde a la Zona E4?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a) Áreas con entornos oscuros (observatorios internacionales).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b) Áreas rurales (áreas de bajo brillo).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c) Áreas de brillo alto (centros urbanos con elevada actividad nocturna). </a:t>
            </a:r>
            <a:endParaRPr lang="es-ES" sz="1600" dirty="0">
              <a:ea typeface="Calibri" panose="020F0502020204030204" pitchFamily="34" charset="0"/>
            </a:endParaRPr>
          </a:p>
          <a:p>
            <a:r>
              <a:rPr lang="es-ES" dirty="0">
                <a:ea typeface="Calibri" panose="020F0502020204030204" pitchFamily="34" charset="0"/>
              </a:rPr>
              <a:t>d) Áreas de brillo medio (áreas urbanas residenciales).</a:t>
            </a:r>
            <a:endParaRPr lang="es-ES" dirty="0"/>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06809" y="3140968"/>
            <a:ext cx="8785671" cy="28803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179512" y="1123467"/>
            <a:ext cx="8784976" cy="4241418"/>
          </a:xfrm>
          <a:prstGeom prst="rect">
            <a:avLst/>
          </a:prstGeom>
        </p:spPr>
        <p:txBody>
          <a:bodyPr wrap="square">
            <a:spAutoFit/>
          </a:bodyPr>
          <a:lstStyle/>
          <a:p>
            <a:pPr>
              <a:lnSpc>
                <a:spcPct val="107000"/>
              </a:lnSpc>
              <a:spcAft>
                <a:spcPts val="0"/>
              </a:spcAft>
            </a:pPr>
            <a:r>
              <a:rPr lang="es-ES" b="1" dirty="0">
                <a:ea typeface="Calibri" panose="020F0502020204030204" pitchFamily="34" charset="0"/>
              </a:rPr>
              <a:t>166. Según la Guía Técnica de Eficiencia Energética en Iluminación: Alumbrado Público, al realizar variaciones temporales de la clase de alumbrado por reducción de flujo (por ejemplo, pasar de una clase M2 a una M3 durante la madrugada), ¿qué valor de uniformidad longitudinal debe mantenerse como criterio de diseño?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a) El valor medio aritmético calculado entre los parámetros de ambas clases para equilibrar el ahorro energético con el confort visual.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b) El valor de la clase de alumbrado inferior (M3), ya que al reducirse la intensidad lumínica se permite una relajación proporcional de los criterios de uniformidad.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c) El valor correspondiente a la clase de alumbrado más exigente (en este caso, M2).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d) El valor de la clase superior (M2) afectado por un factor de corrección de 0,8 para compensar la menor sensibilidad del ojo en niveles </a:t>
            </a:r>
            <a:r>
              <a:rPr lang="es-ES" dirty="0" err="1">
                <a:ea typeface="Calibri" panose="020F0502020204030204" pitchFamily="34" charset="0"/>
              </a:rPr>
              <a:t>mesópicos</a:t>
            </a:r>
            <a:r>
              <a:rPr lang="es-ES" dirty="0">
                <a:ea typeface="Calibri" panose="020F0502020204030204" pitchFamily="34" charset="0"/>
              </a:rPr>
              <a:t>. </a:t>
            </a:r>
            <a:endParaRPr lang="es-ES" sz="1600" dirty="0">
              <a:ea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14689" y="-1335"/>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06809" y="3501008"/>
            <a:ext cx="8785671" cy="57606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323528" y="1140130"/>
            <a:ext cx="8640960" cy="3945054"/>
          </a:xfrm>
          <a:prstGeom prst="rect">
            <a:avLst/>
          </a:prstGeom>
        </p:spPr>
        <p:txBody>
          <a:bodyPr wrap="square">
            <a:spAutoFit/>
          </a:bodyPr>
          <a:lstStyle/>
          <a:p>
            <a:pPr>
              <a:lnSpc>
                <a:spcPct val="107000"/>
              </a:lnSpc>
              <a:spcAft>
                <a:spcPts val="0"/>
              </a:spcAft>
            </a:pPr>
            <a:r>
              <a:rPr lang="es-ES" b="1" dirty="0">
                <a:ea typeface="Calibri" panose="020F0502020204030204" pitchFamily="34" charset="0"/>
              </a:rPr>
              <a:t>167. Según la GUÍA TÉCNICA EFICIENCIA ENERGÉTICA EN ILUMINACIÓN, ALUMBRADO PÚBLICO, ¿cómo se define el "punto óptimo de mantenimiento"?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a) Aquel donde el factor de mantenimiento se mantiene constante en 0,8.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b) Aquel en el que el valor del incremento de las prestaciones obtenidas es igual al incremento del costo necesario para su obtención.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c) El momento cronológico exacto en el que el flujo luminoso emitido por el conjunto de luminarias cae un 20 % respecto al valor de diseño inicial, obligando a una intervención de limpieza integral.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d) El período de carencia técnica de 5 años tras la inauguración oficial de la instalación, momento en el que se presupone que los componentes electrónicos del driver empiezan a perder eficiencia energética de forma crítica. </a:t>
            </a:r>
            <a:endParaRPr lang="es-ES" sz="1600" dirty="0">
              <a:ea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06809" y="2636912"/>
            <a:ext cx="8785671" cy="57606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251520" y="1011928"/>
            <a:ext cx="8712968" cy="2759602"/>
          </a:xfrm>
          <a:prstGeom prst="rect">
            <a:avLst/>
          </a:prstGeom>
        </p:spPr>
        <p:txBody>
          <a:bodyPr wrap="square">
            <a:spAutoFit/>
          </a:bodyPr>
          <a:lstStyle/>
          <a:p>
            <a:pPr>
              <a:lnSpc>
                <a:spcPct val="107000"/>
              </a:lnSpc>
              <a:spcAft>
                <a:spcPts val="0"/>
              </a:spcAft>
            </a:pPr>
            <a:r>
              <a:rPr lang="es-ES" b="1" dirty="0">
                <a:ea typeface="Calibri" panose="020F0502020204030204" pitchFamily="34" charset="0"/>
              </a:rPr>
              <a:t>168. De acuerdo con el apartado de Criterios de eficiencia energética en el mantenimiento de la GUÍA TÉCNICA EFICIENCIA ENERGÉTICA EN ILUMINACIÓN, ALUMBRADO PÚBLICO, ¿cuál de las siguientes tareas se clasifica como un "Trabajo de Conservación Preventiva"?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a) Reparaciones de averías urgentes.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b) Renovaciones completas de instalaciones obsoletas.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c) Modificaciones para la mejora de la eficiencia energética.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d) Operaciones de limpieza de luminarias, soportes y pintura de los mismos. </a:t>
            </a:r>
            <a:endParaRPr lang="es-ES" sz="1600" dirty="0">
              <a:ea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8236" y="3429000"/>
            <a:ext cx="8785671" cy="28803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251520" y="567384"/>
            <a:ext cx="8568952" cy="3352328"/>
          </a:xfrm>
          <a:prstGeom prst="rect">
            <a:avLst/>
          </a:prstGeom>
        </p:spPr>
        <p:txBody>
          <a:bodyPr wrap="square">
            <a:spAutoFit/>
          </a:bodyPr>
          <a:lstStyle/>
          <a:p>
            <a:pPr>
              <a:lnSpc>
                <a:spcPct val="107000"/>
              </a:lnSpc>
              <a:spcAft>
                <a:spcPts val="0"/>
              </a:spcAft>
            </a:pPr>
            <a:r>
              <a:rPr lang="es-ES" b="1" dirty="0">
                <a:ea typeface="Calibri" panose="020F0502020204030204" pitchFamily="34" charset="0"/>
              </a:rPr>
              <a:t>169. En el diseño de una instalación, según la GUÍA TÉCNICA EFICIENCIA ENERGÉTICA EN ILUMINACIÓN, ALUMBRADO PÚBLICO, ¿cuándo se debe adoptar preferentemente una implantación "bilateral" (puntos de luz enfrentados) según la relación entre el ancho de calzada y la altura del soporte?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a) Cuando la relación entre el ancho de la calzada y la altura del punto de luz sea mayor o igual a 1,5.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b) Siempre que el ancho de la calzada sea inferior a la altura del punto de luz.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c) Cuando la relación sea exactamente de 1,2 para maximizar la uniformidad.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d) Únicamente en tramos singulares como glorietas o pasos elevados. </a:t>
            </a:r>
            <a:endParaRPr lang="es-ES" sz="1600" dirty="0">
              <a:ea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06809" y="2276872"/>
            <a:ext cx="8785671" cy="6480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251520" y="1308291"/>
            <a:ext cx="8712968" cy="2759602"/>
          </a:xfrm>
          <a:prstGeom prst="rect">
            <a:avLst/>
          </a:prstGeom>
        </p:spPr>
        <p:txBody>
          <a:bodyPr wrap="square">
            <a:spAutoFit/>
          </a:bodyPr>
          <a:lstStyle/>
          <a:p>
            <a:pPr>
              <a:lnSpc>
                <a:spcPct val="107000"/>
              </a:lnSpc>
              <a:spcAft>
                <a:spcPts val="0"/>
              </a:spcAft>
            </a:pPr>
            <a:r>
              <a:rPr lang="es-ES" b="1" dirty="0">
                <a:ea typeface="Calibri" panose="020F0502020204030204" pitchFamily="34" charset="0"/>
              </a:rPr>
              <a:t>170. Según los criterios de eficiencia energética en el diseño indicados en la GUÍA TÉCNICA EFICIENCIA ENERGÉTICA EN ILUMINACIÓN, ALUMBRADO PÚBLICO, ¿qué valor mínimo de factor de potencia (</a:t>
            </a:r>
            <a:r>
              <a:rPr lang="es-ES" b="1" dirty="0" err="1">
                <a:ea typeface="Calibri" panose="020F0502020204030204" pitchFamily="34" charset="0"/>
              </a:rPr>
              <a:t>cos</a:t>
            </a:r>
            <a:r>
              <a:rPr lang="es-ES" b="1" dirty="0">
                <a:ea typeface="Calibri" panose="020F0502020204030204" pitchFamily="34" charset="0"/>
              </a:rPr>
              <a:t> ϕ) deben garantizar los condensadores de los equipos auxiliares?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a) Superior o igual a 0,80.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b) Superior o igual a 0,75.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c) Superior o igual a 0,90.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d) Debe ser exactamente 1,00 para evitar energía reactiva. </a:t>
            </a:r>
            <a:endParaRPr lang="es-ES" sz="1600" dirty="0">
              <a:ea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06809" y="3429000"/>
            <a:ext cx="8785671" cy="28803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DF000"/>
        </a:soli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6036" y="0"/>
            <a:ext cx="7051928" cy="6858000"/>
          </a:xfrm>
          <a:prstGeom prst="rect">
            <a:avLst/>
          </a:prstGeom>
        </p:spPr>
      </p:pic>
    </p:spTree>
  </p:cSld>
  <p:clrMapOvr>
    <a:masterClrMapping/>
  </p:clrMapOvr>
  <p:transition>
    <p:random/>
  </p:transition>
</p:sld>
</file>

<file path=ppt/theme/theme1.xml><?xml version="1.0" encoding="utf-8"?>
<a:theme xmlns:a="http://schemas.openxmlformats.org/drawingml/2006/main" name="Office Theme">
  <a:themeElements>
    <a:clrScheme name="Tema de Offic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Tema d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473</TotalTime>
  <Words>430</Words>
  <Application>Microsoft Office PowerPoint</Application>
  <PresentationFormat>Presentación en pantalla (4:3)</PresentationFormat>
  <Paragraphs>62</Paragraphs>
  <Slides>12</Slides>
  <Notes>0</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12</vt:i4>
      </vt:variant>
    </vt:vector>
  </HeadingPairs>
  <TitlesOfParts>
    <vt:vector size="16" baseType="lpstr">
      <vt:lpstr>Arial</vt:lpstr>
      <vt:lpstr>Calibri Light</vt:lpstr>
      <vt:lpstr>Calibri</vt:lpstr>
      <vt:lpstr>Office Theme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The houze!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Windows</dc:creator>
  <cp:lastModifiedBy>Cuenta Microsoft</cp:lastModifiedBy>
  <cp:revision>47</cp:revision>
  <dcterms:created xsi:type="dcterms:W3CDTF">2014-09-11T18:25:39Z</dcterms:created>
  <dcterms:modified xsi:type="dcterms:W3CDTF">2026-06-08T11:26:54Z</dcterms:modified>
</cp:coreProperties>
</file>