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9B05E9F-5420-49D9-8861-E6A003DFE63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57472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D7E4B-F43A-4DDD-924D-A03C0222914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79208777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E8D6A-BA4A-4CA8-8425-3B076DC52B1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09943249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0ACEB-2273-4A80-9A22-A8F9FF5347F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5311977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593D7-9D04-43F6-A5F5-0CAA8108150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0575907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D7B6C-1B47-4FC2-B030-084F1212A9E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68280230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E287E-E66D-4E4B-8E64-E37AA355B61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89744350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102B4-8CD8-4835-BE65-2267532D2C1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33445311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A1024-0548-4C6A-9CA4-C7446B7A120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3933450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C97A9-3E9E-446B-99FC-4C6DBB48194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7586909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97299-C495-432D-B272-F14309E5675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87582119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C8230-2764-49B2-B31A-BAB4403A207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36445747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788F1-44E6-4F4F-A847-F75893B51A1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9815036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501C48C-DE35-4CAD-A151-D1540E6593D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E0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410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88913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179388" y="1160463"/>
            <a:ext cx="8785225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121. De acuerdo con la norma UNE-EN ISO 7396-1: 2016, ¿qué requisito deben cumplir las conexiones flexibles (latiguillos) situadas entre cada botella o bloque de botellas y el conector de distribución (múltiple)?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Pueden ser de material polimérico si están reforzados con malla textil.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Deben ser metálicas y cumplir con la Norma ISO 21969.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Se pueden utilizar para inmovilizar la botella y evitar que se caiga.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Deben tener una longitud mínima de 2 metros para facilitar la maniobra.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2636838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179388" y="1455738"/>
            <a:ext cx="8640762" cy="276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122. Según los límites de seguridad en el diseño de sistemas de distribución de la norma UNE-EN ISO 7396-1: 2016, para gases medicinales comprimidos (excepto aire motriz), la presión en cualquier unidad terminal en condición de primer fallo de un regulador no debe exceder de: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600 kPa.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1.200 kPa.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1.000 kPa.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800 kPa.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572942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323850" y="1752600"/>
            <a:ext cx="8496300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123. Atendiendo a las especificaciones de los sistemas de suministro para vacío en la norma UNE-EN ISO 7396-1: 2016, ¿cuál es la clasificación mínima que debe tener cada filtro bacteriano instalado?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HEPA ISO 35H o mejor.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Grado quirúrgico 0,1 micras.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ISO 15H de baja pérdida de carga.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ULPA U15 para retención de virus.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996878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250825" y="1160463"/>
            <a:ext cx="8642350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124. Según la norma UNE-EN ISO 7396-1: 2016, ¿qué condición técnica debe cumplirse respecto a la visibilidad del estado de funcionamiento de todas las válvulas de corte del sistema?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El estado solo debe ser verificable mediante el panel central de alarmas.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Debe estar claro por observación directa si la válvula está abierta o cerrada.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El mando de la válvula debe tener obligatoriamente un manómetro adyacente.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La válvula debe estar siempre iluminada por una señal de emergencia.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636838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250825" y="1455738"/>
            <a:ext cx="8785225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125. De acuerdo con los requisitos de ubicación de la norma UNE-EN ISO 7396-1: 2016, las válvulas de corte de zona deben situarse obligatoriamente: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En la planta baja del edificio, junto a los ascendentes.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En una sala técnica cerrada bajo llave fuera de la zona clínica.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En el mismo piso que las unidades terminales sobre las que actúan.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A una distancia no superior a 10 metros de la central de gases.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996878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323850" y="1327150"/>
            <a:ext cx="8640763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126. Respecto al alojamiento de las válvulas de corte de zona, la norma UNE-EN ISO 7396-1: 2016 específica que la ventilación de las cajas que las contienen debe: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Salir directamente al exterior del edificio mediante conducto.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Estar sellada herméticamente para evitar fugas de gas a la sala.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Salir a la propia sala para impedir la acumulación de gas dentro de la caja. </a:t>
            </a:r>
            <a:endParaRPr lang="es-ES" sz="1600">
              <a:cs typeface="Calibri" panose="020F0502020204030204" pitchFamily="34" charset="0"/>
            </a:endParaRPr>
          </a:p>
          <a:p>
            <a:r>
              <a:rPr lang="es-ES">
                <a:cs typeface="Calibri" panose="020F0502020204030204" pitchFamily="34" charset="0"/>
              </a:rPr>
              <a:t>d) Conectarse al sistema de extracción de aire acondicionado del hospital. </a:t>
            </a:r>
            <a:endParaRPr lang="es-ES"/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140894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250825" y="1455738"/>
            <a:ext cx="8642350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127. Según la norma UNE-EN ISO 7396-1: 2016, cuando se utilizan conectores selectivos del gas como alternativa a las unidades terminales, ¿cuáles son los tipos aceptados específicamente?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Conectores de bayoneta de acoplamiento rápido universal.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Racores de compresión para tubería de cobre de 15 mm.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Válvulas de esfera con purga roscada.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Cuerpos de un conector NIST, DISS o SIS.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572942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323850" y="1160463"/>
            <a:ext cx="8496300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128. Atendiendo al marcado de las canalizaciones en la norma UNE-EN ISO 7396-1: 2016, ¿cuál de los siguientes requisitos es obligatorio para la identificación del gas?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El marcado debe incluir obligatoriamente flechas que denoten la dirección del flujo.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Las letras deben tener una altura mínima de 10 mm.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El nombre del gas debe aparecer cada 5 metros de tubería.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Solo se permite el uso de etiquetas metálicas grabadas.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2276872"/>
            <a:ext cx="8569325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179388" y="1011238"/>
            <a:ext cx="8640762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129. De acuerdo con las recomendaciones de presión de la norma UNE-EN ISO 7396-1: 2016, si una instalación suministra gases a diferentes presiones nominales, ¿cómo debería configurarse la presión del óxido nitroso?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Debe ser superior a la del oxígeno para asegurar la mezcla.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Debe ser inferior a la del oxígeno y la del aire para uso médico.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Debe ser exactamente igual a la presión del aire motriz.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Debe variar automáticamente en función del consumo de la planta.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2492896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ángulo 1"/>
          <p:cNvSpPr>
            <a:spLocks noChangeArrowheads="1"/>
          </p:cNvSpPr>
          <p:nvPr/>
        </p:nvSpPr>
        <p:spPr bwMode="auto">
          <a:xfrm>
            <a:off x="250825" y="1500188"/>
            <a:ext cx="8642350" cy="394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130. Según los requisitos de ubicación establecidos en la norma UNE-EN ISO 7396-1: 2016 para asegurar la pureza del aire médico, ¿cuál es la condición que debe cumplir la toma de aire ambiente para los compresores de aire?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Debe ubicarse en el interior de la sala de máquinas para aprovechar la temperatura estable.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Debe estar situada preferiblemente cerca de las zonas de carga y descarga de residuos hospitalarios para facilitar su inspección.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Debe estar ubicada donde exista una contaminación mínima, alejada de evacuaciones de motores de combustión, chimeneas o descargas de sistemas de vacío.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Debe instalarse obligatoriamente en la fachada orientada al norte para garantizar aire más frío.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860974"/>
            <a:ext cx="8281988" cy="9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0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0"/>
            <a:ext cx="7032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371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 Light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2026-06-10T05:38:26Z</dcterms:modified>
</cp:coreProperties>
</file>