
<file path=[Content_Types].xml><?xml version="1.0" encoding="utf-8"?>
<Types xmlns="http://schemas.openxmlformats.org/package/2006/content-types">
  <Default Extension="wmf" ContentType="image/x-wmf"/>
  <Default Extension="rels" ContentType="application/vnd.openxmlformats-package.relationships+xml"/>
  <Default Extension="xml" ContentType="application/xml"/>
  <Default Extension="wav" ContentType="audio/x-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3"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9144000" cy="6858000" type="screen4x3"/>
  <p:notesSz cx="6858000" cy="9144000"/>
  <p:defaultTextStyle>
    <a:defPPr>
      <a:defRPr lang="es-E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EADC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779" autoAdjust="0"/>
    <p:restoredTop sz="94660"/>
  </p:normalViewPr>
  <p:slideViewPr>
    <p:cSldViewPr>
      <p:cViewPr varScale="1">
        <p:scale>
          <a:sx n="65" d="100"/>
          <a:sy n="65" d="100"/>
        </p:scale>
        <p:origin x="594"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650"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atin typeface="Arial" panose="020B0604020202020204" pitchFamily="34" charset="0"/>
              </a:defRPr>
            </a:lvl1pPr>
          </a:lstStyle>
          <a:p>
            <a:pPr>
              <a:defRPr/>
            </a:pPr>
            <a:endParaRPr lang="es-ES"/>
          </a:p>
        </p:txBody>
      </p:sp>
      <p:sp>
        <p:nvSpPr>
          <p:cNvPr id="27651"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atin typeface="Arial" panose="020B0604020202020204" pitchFamily="34" charset="0"/>
              </a:defRPr>
            </a:lvl1pPr>
          </a:lstStyle>
          <a:p>
            <a:pPr>
              <a:defRPr/>
            </a:pPr>
            <a:endParaRPr lang="es-ES"/>
          </a:p>
        </p:txBody>
      </p:sp>
      <p:sp>
        <p:nvSpPr>
          <p:cNvPr id="3076"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27653"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27654"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atin typeface="Arial" panose="020B0604020202020204" pitchFamily="34" charset="0"/>
              </a:defRPr>
            </a:lvl1pPr>
          </a:lstStyle>
          <a:p>
            <a:pPr>
              <a:defRPr/>
            </a:pPr>
            <a:endParaRPr lang="es-ES"/>
          </a:p>
        </p:txBody>
      </p:sp>
      <p:sp>
        <p:nvSpPr>
          <p:cNvPr id="27655"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D1C56450-72E2-406F-8347-55E911402E3D}" type="slidenum">
              <a:rPr lang="es-ES" altLang="es-ES"/>
              <a:pPr>
                <a:defRPr/>
              </a:pPr>
              <a:t>‹Nº›</a:t>
            </a:fld>
            <a:endParaRPr lang="es-ES" altLang="es-ES" dirty="0"/>
          </a:p>
        </p:txBody>
      </p:sp>
    </p:spTree>
    <p:extLst>
      <p:ext uri="{BB962C8B-B14F-4D97-AF65-F5344CB8AC3E}">
        <p14:creationId xmlns:p14="http://schemas.microsoft.com/office/powerpoint/2010/main" val="234924247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CEBC8537-9271-4E43-9852-4E0BFBADC1C8}" type="slidenum">
              <a:rPr lang="es-ES" altLang="es-ES"/>
              <a:pPr>
                <a:defRPr/>
              </a:pPr>
              <a:t>‹Nº›</a:t>
            </a:fld>
            <a:endParaRPr lang="es-ES" altLang="es-ES" dirty="0"/>
          </a:p>
        </p:txBody>
      </p:sp>
    </p:spTree>
    <p:extLst>
      <p:ext uri="{BB962C8B-B14F-4D97-AF65-F5344CB8AC3E}">
        <p14:creationId xmlns:p14="http://schemas.microsoft.com/office/powerpoint/2010/main" val="3928210855"/>
      </p:ext>
    </p:extLst>
  </p:cSld>
  <p:clrMapOvr>
    <a:masterClrMapping/>
  </p:clrMapOvr>
  <p:transition>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084ECEB8-5B02-4F79-A67C-F322F56AE9CB}" type="slidenum">
              <a:rPr lang="es-ES" altLang="es-ES"/>
              <a:pPr>
                <a:defRPr/>
              </a:pPr>
              <a:t>‹Nº›</a:t>
            </a:fld>
            <a:endParaRPr lang="es-ES" altLang="es-ES" dirty="0"/>
          </a:p>
        </p:txBody>
      </p:sp>
    </p:spTree>
    <p:extLst>
      <p:ext uri="{BB962C8B-B14F-4D97-AF65-F5344CB8AC3E}">
        <p14:creationId xmlns:p14="http://schemas.microsoft.com/office/powerpoint/2010/main" val="1425484515"/>
      </p:ext>
    </p:extLst>
  </p:cSld>
  <p:clrMapOvr>
    <a:masterClrMapping/>
  </p:clrMapOvr>
  <p:transition>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5D1309F9-CA8D-45D2-AE07-CFCF545EA56C}" type="slidenum">
              <a:rPr lang="es-ES" altLang="es-ES"/>
              <a:pPr>
                <a:defRPr/>
              </a:pPr>
              <a:t>‹Nº›</a:t>
            </a:fld>
            <a:endParaRPr lang="es-ES" altLang="es-ES" dirty="0"/>
          </a:p>
        </p:txBody>
      </p:sp>
    </p:spTree>
    <p:extLst>
      <p:ext uri="{BB962C8B-B14F-4D97-AF65-F5344CB8AC3E}">
        <p14:creationId xmlns:p14="http://schemas.microsoft.com/office/powerpoint/2010/main" val="3545063180"/>
      </p:ext>
    </p:extLst>
  </p:cSld>
  <p:clrMapOvr>
    <a:masterClrMapping/>
  </p:clrMapOvr>
  <p:transition>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F9952737-BAF1-4175-90D8-6C0AF1E0F13B}" type="slidenum">
              <a:rPr lang="es-ES" altLang="es-ES"/>
              <a:pPr>
                <a:defRPr/>
              </a:pPr>
              <a:t>‹Nº›</a:t>
            </a:fld>
            <a:endParaRPr lang="es-ES" altLang="es-ES" dirty="0"/>
          </a:p>
        </p:txBody>
      </p:sp>
    </p:spTree>
    <p:extLst>
      <p:ext uri="{BB962C8B-B14F-4D97-AF65-F5344CB8AC3E}">
        <p14:creationId xmlns:p14="http://schemas.microsoft.com/office/powerpoint/2010/main" val="4057087827"/>
      </p:ext>
    </p:extLst>
  </p:cSld>
  <p:clrMapOvr>
    <a:masterClrMapping/>
  </p:clrMapOvr>
  <p:transition>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629842" y="2505075"/>
            <a:ext cx="3868340"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29150" y="2505075"/>
            <a:ext cx="3887391"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3"/>
          <p:cNvSpPr>
            <a:spLocks noGrp="1"/>
          </p:cNvSpPr>
          <p:nvPr>
            <p:ph type="dt" sz="half" idx="10"/>
          </p:nvPr>
        </p:nvSpPr>
        <p:spPr/>
        <p:txBody>
          <a:bodyPr/>
          <a:lstStyle>
            <a:lvl1pPr>
              <a:defRPr/>
            </a:lvl1pPr>
          </a:lstStyle>
          <a:p>
            <a:pPr>
              <a:defRPr/>
            </a:pPr>
            <a:endParaRPr lang="es-ES"/>
          </a:p>
        </p:txBody>
      </p:sp>
      <p:sp>
        <p:nvSpPr>
          <p:cNvPr id="8" name="Footer Placeholder 4"/>
          <p:cNvSpPr>
            <a:spLocks noGrp="1"/>
          </p:cNvSpPr>
          <p:nvPr>
            <p:ph type="ftr" sz="quarter" idx="11"/>
          </p:nvPr>
        </p:nvSpPr>
        <p:spPr/>
        <p:txBody>
          <a:bodyPr/>
          <a:lstStyle>
            <a:lvl1pPr>
              <a:defRPr/>
            </a:lvl1pPr>
          </a:lstStyle>
          <a:p>
            <a:pPr>
              <a:defRPr/>
            </a:pPr>
            <a:endParaRPr lang="es-ES"/>
          </a:p>
        </p:txBody>
      </p:sp>
      <p:sp>
        <p:nvSpPr>
          <p:cNvPr id="9" name="Slide Number Placeholder 5"/>
          <p:cNvSpPr>
            <a:spLocks noGrp="1"/>
          </p:cNvSpPr>
          <p:nvPr>
            <p:ph type="sldNum" sz="quarter" idx="12"/>
          </p:nvPr>
        </p:nvSpPr>
        <p:spPr/>
        <p:txBody>
          <a:bodyPr/>
          <a:lstStyle>
            <a:lvl1pPr>
              <a:defRPr/>
            </a:lvl1pPr>
          </a:lstStyle>
          <a:p>
            <a:pPr>
              <a:defRPr/>
            </a:pPr>
            <a:fld id="{0469F839-C82E-49B1-A6D2-90661191370E}" type="slidenum">
              <a:rPr lang="es-ES" altLang="es-ES"/>
              <a:pPr>
                <a:defRPr/>
              </a:pPr>
              <a:t>‹Nº›</a:t>
            </a:fld>
            <a:endParaRPr lang="es-ES" altLang="es-ES" dirty="0"/>
          </a:p>
        </p:txBody>
      </p:sp>
    </p:spTree>
    <p:extLst>
      <p:ext uri="{BB962C8B-B14F-4D97-AF65-F5344CB8AC3E}">
        <p14:creationId xmlns:p14="http://schemas.microsoft.com/office/powerpoint/2010/main" val="410646875"/>
      </p:ext>
    </p:extLst>
  </p:cSld>
  <p:clrMapOvr>
    <a:masterClrMapping/>
  </p:clrMapOvr>
  <p:transition>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3"/>
          <p:cNvSpPr>
            <a:spLocks noGrp="1"/>
          </p:cNvSpPr>
          <p:nvPr>
            <p:ph type="dt" sz="half" idx="10"/>
          </p:nvPr>
        </p:nvSpPr>
        <p:spPr/>
        <p:txBody>
          <a:bodyPr/>
          <a:lstStyle>
            <a:lvl1pPr>
              <a:defRPr/>
            </a:lvl1pPr>
          </a:lstStyle>
          <a:p>
            <a:pPr>
              <a:defRPr/>
            </a:pPr>
            <a:endParaRPr lang="es-ES"/>
          </a:p>
        </p:txBody>
      </p:sp>
      <p:sp>
        <p:nvSpPr>
          <p:cNvPr id="4" name="Footer Placeholder 4"/>
          <p:cNvSpPr>
            <a:spLocks noGrp="1"/>
          </p:cNvSpPr>
          <p:nvPr>
            <p:ph type="ftr" sz="quarter" idx="11"/>
          </p:nvPr>
        </p:nvSpPr>
        <p:spPr/>
        <p:txBody>
          <a:bodyPr/>
          <a:lstStyle>
            <a:lvl1pPr>
              <a:defRPr/>
            </a:lvl1pPr>
          </a:lstStyle>
          <a:p>
            <a:pPr>
              <a:defRPr/>
            </a:pPr>
            <a:endParaRPr lang="es-ES"/>
          </a:p>
        </p:txBody>
      </p:sp>
      <p:sp>
        <p:nvSpPr>
          <p:cNvPr id="5" name="Slide Number Placeholder 5"/>
          <p:cNvSpPr>
            <a:spLocks noGrp="1"/>
          </p:cNvSpPr>
          <p:nvPr>
            <p:ph type="sldNum" sz="quarter" idx="12"/>
          </p:nvPr>
        </p:nvSpPr>
        <p:spPr/>
        <p:txBody>
          <a:bodyPr/>
          <a:lstStyle>
            <a:lvl1pPr>
              <a:defRPr/>
            </a:lvl1pPr>
          </a:lstStyle>
          <a:p>
            <a:pPr>
              <a:defRPr/>
            </a:pPr>
            <a:fld id="{A3A1A6EB-7073-4A06-8BAB-1984CDD1816F}" type="slidenum">
              <a:rPr lang="es-ES" altLang="es-ES"/>
              <a:pPr>
                <a:defRPr/>
              </a:pPr>
              <a:t>‹Nº›</a:t>
            </a:fld>
            <a:endParaRPr lang="es-ES" altLang="es-ES" dirty="0"/>
          </a:p>
        </p:txBody>
      </p:sp>
    </p:spTree>
    <p:extLst>
      <p:ext uri="{BB962C8B-B14F-4D97-AF65-F5344CB8AC3E}">
        <p14:creationId xmlns:p14="http://schemas.microsoft.com/office/powerpoint/2010/main" val="2504922293"/>
      </p:ext>
    </p:extLst>
  </p:cSld>
  <p:clrMapOvr>
    <a:masterClrMapping/>
  </p:clrMapOvr>
  <p:transition>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s-ES"/>
          </a:p>
        </p:txBody>
      </p:sp>
      <p:sp>
        <p:nvSpPr>
          <p:cNvPr id="3" name="Footer Placeholder 4"/>
          <p:cNvSpPr>
            <a:spLocks noGrp="1"/>
          </p:cNvSpPr>
          <p:nvPr>
            <p:ph type="ftr" sz="quarter" idx="11"/>
          </p:nvPr>
        </p:nvSpPr>
        <p:spPr/>
        <p:txBody>
          <a:bodyPr/>
          <a:lstStyle>
            <a:lvl1pPr>
              <a:defRPr/>
            </a:lvl1pPr>
          </a:lstStyle>
          <a:p>
            <a:pPr>
              <a:defRPr/>
            </a:pPr>
            <a:endParaRPr lang="es-ES"/>
          </a:p>
        </p:txBody>
      </p:sp>
      <p:sp>
        <p:nvSpPr>
          <p:cNvPr id="4" name="Slide Number Placeholder 5"/>
          <p:cNvSpPr>
            <a:spLocks noGrp="1"/>
          </p:cNvSpPr>
          <p:nvPr>
            <p:ph type="sldNum" sz="quarter" idx="12"/>
          </p:nvPr>
        </p:nvSpPr>
        <p:spPr/>
        <p:txBody>
          <a:bodyPr/>
          <a:lstStyle>
            <a:lvl1pPr>
              <a:defRPr/>
            </a:lvl1pPr>
          </a:lstStyle>
          <a:p>
            <a:pPr>
              <a:defRPr/>
            </a:pPr>
            <a:fld id="{3406CE63-5214-405F-8416-2CE3E06A5F73}" type="slidenum">
              <a:rPr lang="es-ES" altLang="es-ES"/>
              <a:pPr>
                <a:defRPr/>
              </a:pPr>
              <a:t>‹Nº›</a:t>
            </a:fld>
            <a:endParaRPr lang="es-ES" altLang="es-ES" dirty="0"/>
          </a:p>
        </p:txBody>
      </p:sp>
    </p:spTree>
    <p:extLst>
      <p:ext uri="{BB962C8B-B14F-4D97-AF65-F5344CB8AC3E}">
        <p14:creationId xmlns:p14="http://schemas.microsoft.com/office/powerpoint/2010/main" val="1121165256"/>
      </p:ext>
    </p:extLst>
  </p:cSld>
  <p:clrMapOvr>
    <a:masterClrMapping/>
  </p:clrMapOvr>
  <p:transition>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D73AF5C5-1283-4DBB-B394-F66F202C514C}" type="slidenum">
              <a:rPr lang="es-ES" altLang="es-ES"/>
              <a:pPr>
                <a:defRPr/>
              </a:pPr>
              <a:t>‹Nº›</a:t>
            </a:fld>
            <a:endParaRPr lang="es-ES" altLang="es-ES" dirty="0"/>
          </a:p>
        </p:txBody>
      </p:sp>
    </p:spTree>
    <p:extLst>
      <p:ext uri="{BB962C8B-B14F-4D97-AF65-F5344CB8AC3E}">
        <p14:creationId xmlns:p14="http://schemas.microsoft.com/office/powerpoint/2010/main" val="1924986602"/>
      </p:ext>
    </p:extLst>
  </p:cSld>
  <p:clrMapOvr>
    <a:masterClrMapping/>
  </p:clrMapOvr>
  <p:transition>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3887391" y="987426"/>
            <a:ext cx="462915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dirty="0" smtClean="0"/>
              <a:t>Haga clic en el icono para agregar una imagen</a:t>
            </a:r>
            <a:endParaRPr lang="en-US" noProof="0"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19F01BB7-8630-43AF-A367-E9201F0EA4BD}" type="slidenum">
              <a:rPr lang="es-ES" altLang="es-ES"/>
              <a:pPr>
                <a:defRPr/>
              </a:pPr>
              <a:t>‹Nº›</a:t>
            </a:fld>
            <a:endParaRPr lang="es-ES" altLang="es-ES" dirty="0"/>
          </a:p>
        </p:txBody>
      </p:sp>
    </p:spTree>
    <p:extLst>
      <p:ext uri="{BB962C8B-B14F-4D97-AF65-F5344CB8AC3E}">
        <p14:creationId xmlns:p14="http://schemas.microsoft.com/office/powerpoint/2010/main" val="1340586310"/>
      </p:ext>
    </p:extLst>
  </p:cSld>
  <p:clrMapOvr>
    <a:masterClrMapping/>
  </p:clrMapOvr>
  <p:transition>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187AA7A3-0D82-493C-9C59-BAC649EF0640}" type="slidenum">
              <a:rPr lang="es-ES" altLang="es-ES"/>
              <a:pPr>
                <a:defRPr/>
              </a:pPr>
              <a:t>‹Nº›</a:t>
            </a:fld>
            <a:endParaRPr lang="es-ES" altLang="es-ES" dirty="0"/>
          </a:p>
        </p:txBody>
      </p:sp>
    </p:spTree>
    <p:extLst>
      <p:ext uri="{BB962C8B-B14F-4D97-AF65-F5344CB8AC3E}">
        <p14:creationId xmlns:p14="http://schemas.microsoft.com/office/powerpoint/2010/main" val="2846556930"/>
      </p:ext>
    </p:extLst>
  </p:cSld>
  <p:clrMapOvr>
    <a:masterClrMapping/>
  </p:clrMapOvr>
  <p:transition>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C2DF6EB5-0F80-4148-A37A-21456F60CF1B}" type="slidenum">
              <a:rPr lang="es-ES" altLang="es-ES"/>
              <a:pPr>
                <a:defRPr/>
              </a:pPr>
              <a:t>‹Nº›</a:t>
            </a:fld>
            <a:endParaRPr lang="es-ES" altLang="es-ES" dirty="0"/>
          </a:p>
        </p:txBody>
      </p:sp>
    </p:spTree>
    <p:extLst>
      <p:ext uri="{BB962C8B-B14F-4D97-AF65-F5344CB8AC3E}">
        <p14:creationId xmlns:p14="http://schemas.microsoft.com/office/powerpoint/2010/main" val="3983479257"/>
      </p:ext>
    </p:extLst>
  </p:cSld>
  <p:clrMapOvr>
    <a:masterClrMapping/>
  </p:clrMapOvr>
  <p:transition>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dgm">
  <p:cSld name="Título y diagrama u organigram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143000"/>
          </a:xfrm>
        </p:spPr>
        <p:txBody>
          <a:bodyPr/>
          <a:lstStyle/>
          <a:p>
            <a:r>
              <a:rPr lang="es-ES" smtClean="0"/>
              <a:t>Haga clic para modificar el estilo de título del patrón</a:t>
            </a:r>
            <a:endParaRPr lang="es-ES"/>
          </a:p>
        </p:txBody>
      </p:sp>
      <p:sp>
        <p:nvSpPr>
          <p:cNvPr id="3" name="Marcador de SmartArt 2"/>
          <p:cNvSpPr>
            <a:spLocks noGrp="1"/>
          </p:cNvSpPr>
          <p:nvPr>
            <p:ph type="dgm" idx="1"/>
          </p:nvPr>
        </p:nvSpPr>
        <p:spPr>
          <a:xfrm>
            <a:off x="457200" y="1600202"/>
            <a:ext cx="8229600" cy="4525963"/>
          </a:xfrm>
        </p:spPr>
        <p:txBody>
          <a:bodyPr rtlCol="0">
            <a:normAutofit/>
          </a:bodyPr>
          <a:lstStyle/>
          <a:p>
            <a:pPr lvl="0"/>
            <a:endParaRPr lang="es-ES" noProof="0" dirty="0" smtClean="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05C50024-3629-4517-A50B-9D5793D6AA6F}" type="slidenum">
              <a:rPr lang="es-ES" altLang="es-ES"/>
              <a:pPr>
                <a:defRPr/>
              </a:pPr>
              <a:t>‹Nº›</a:t>
            </a:fld>
            <a:endParaRPr lang="es-ES" altLang="es-ES" dirty="0"/>
          </a:p>
        </p:txBody>
      </p:sp>
    </p:spTree>
    <p:extLst>
      <p:ext uri="{BB962C8B-B14F-4D97-AF65-F5344CB8AC3E}">
        <p14:creationId xmlns:p14="http://schemas.microsoft.com/office/powerpoint/2010/main" val="2304579448"/>
      </p:ext>
    </p:extLst>
  </p:cSld>
  <p:clrMapOvr>
    <a:masterClrMapping/>
  </p:clrMapOvr>
  <p:transition>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endParaRPr lang="en-US" altLang="es-ES" smtClean="0"/>
          </a:p>
        </p:txBody>
      </p:sp>
      <p:sp>
        <p:nvSpPr>
          <p:cNvPr id="2051" name="Text Placeholder 2"/>
          <p:cNvSpPr>
            <a:spLocks noGrp="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endParaRPr lang="en-US" altLang="es-ES" smtClean="0"/>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prstClr val="black">
                    <a:tint val="75000"/>
                  </a:prstClr>
                </a:solidFill>
                <a:latin typeface="Arial" panose="020B0604020202020204" pitchFamily="34" charset="0"/>
              </a:defRPr>
            </a:lvl1pPr>
          </a:lstStyle>
          <a:p>
            <a:pPr>
              <a:defRPr/>
            </a:pPr>
            <a:endParaRPr lang="es-ES"/>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prstClr val="black">
                    <a:tint val="75000"/>
                  </a:prstClr>
                </a:solidFill>
                <a:latin typeface="Arial" panose="020B0604020202020204" pitchFamily="34" charset="0"/>
              </a:defRPr>
            </a:lvl1pPr>
          </a:lstStyle>
          <a:p>
            <a:pPr>
              <a:defRPr/>
            </a:pPr>
            <a:endParaRPr lang="es-ES"/>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pPr>
              <a:defRPr/>
            </a:pPr>
            <a:fld id="{40E2D13D-C046-4449-A7C8-21325DDCA3BC}" type="slidenum">
              <a:rPr lang="es-ES" altLang="es-ES"/>
              <a:pPr>
                <a:defRPr/>
              </a:pPr>
              <a:t>‹Nº›</a:t>
            </a:fld>
            <a:endParaRPr lang="es-ES" altLang="es-ES" dirty="0"/>
          </a:p>
        </p:txBody>
      </p:sp>
    </p:spTree>
  </p:cSld>
  <p:clrMap bg1="lt1" tx1="dk1" bg2="lt2" tx2="dk2" accent1="accent1" accent2="accent2" accent3="accent3" accent4="accent4" accent5="accent5" accent6="accent6" hlink="hlink" folHlink="folHlink"/>
  <p:sldLayoutIdLst>
    <p:sldLayoutId id="2147483736" r:id="rId1"/>
    <p:sldLayoutId id="2147483737" r:id="rId2"/>
    <p:sldLayoutId id="2147483738" r:id="rId3"/>
    <p:sldLayoutId id="2147483739" r:id="rId4"/>
    <p:sldLayoutId id="2147483740" r:id="rId5"/>
    <p:sldLayoutId id="2147483741" r:id="rId6"/>
    <p:sldLayoutId id="2147483742" r:id="rId7"/>
    <p:sldLayoutId id="2147483743" r:id="rId8"/>
    <p:sldLayoutId id="2147483744" r:id="rId9"/>
    <p:sldLayoutId id="2147483745" r:id="rId10"/>
    <p:sldLayoutId id="2147483746" r:id="rId11"/>
    <p:sldLayoutId id="2147483747" r:id="rId12"/>
  </p:sldLayoutIdLst>
  <p:transition>
    <p:random/>
  </p:transition>
  <p:timing>
    <p:tnLst>
      <p:par>
        <p:cTn id="1" dur="indefinite" restart="never" nodeType="tmRoot"/>
      </p:par>
    </p:tnLst>
  </p:timing>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rgbClr val="FEADC8"/>
        </a:solidFill>
        <a:effectLst/>
      </p:bgPr>
    </p:bg>
    <p:spTree>
      <p:nvGrpSpPr>
        <p:cNvPr id="1" name=""/>
        <p:cNvGrpSpPr/>
        <p:nvPr/>
      </p:nvGrpSpPr>
      <p:grpSpPr>
        <a:xfrm>
          <a:off x="0" y="0"/>
          <a:ext cx="0" cy="0"/>
          <a:chOff x="0" y="0"/>
          <a:chExt cx="0" cy="0"/>
        </a:xfrm>
      </p:grpSpPr>
      <p:sp>
        <p:nvSpPr>
          <p:cNvPr id="2" name="Rectángulo redondeado 1">
            <a:hlinkClick r:id="" action="ppaction://hlinkshowjump?jump=nextslide">
              <a:snd r:embed="rId2" name="chimes.wav"/>
            </a:hlinkClick>
          </p:cNvPr>
          <p:cNvSpPr/>
          <p:nvPr/>
        </p:nvSpPr>
        <p:spPr>
          <a:xfrm>
            <a:off x="1547813" y="5589588"/>
            <a:ext cx="2665412" cy="9366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dirty="0">
                <a:solidFill>
                  <a:prstClr val="black"/>
                </a:solidFill>
              </a:rPr>
              <a:t>COMENZAR JUEGO</a:t>
            </a:r>
          </a:p>
        </p:txBody>
      </p:sp>
      <p:sp>
        <p:nvSpPr>
          <p:cNvPr id="6" name="Rectángulo redondeado 5">
            <a:hlinkClick r:id="" action="ppaction://hlinkshowjump?jump=endshow"/>
          </p:cNvPr>
          <p:cNvSpPr/>
          <p:nvPr/>
        </p:nvSpPr>
        <p:spPr>
          <a:xfrm>
            <a:off x="5292725" y="5589588"/>
            <a:ext cx="2663825" cy="9366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dirty="0">
                <a:solidFill>
                  <a:prstClr val="black"/>
                </a:solidFill>
              </a:rPr>
              <a:t>SALIR DEL JUEGO</a:t>
            </a:r>
          </a:p>
        </p:txBody>
      </p:sp>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9592" y="332656"/>
            <a:ext cx="7620000" cy="5029200"/>
          </a:xfrm>
          <a:prstGeom prst="rect">
            <a:avLst/>
          </a:prstGeom>
        </p:spPr>
      </p:pic>
    </p:spTree>
  </p:cSld>
  <p:clrMapOvr>
    <a:masterClrMapping/>
  </p:clrMapOvr>
  <p:transition>
    <p:random/>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51520" y="2049199"/>
            <a:ext cx="8640960" cy="2166875"/>
          </a:xfrm>
          <a:prstGeom prst="rect">
            <a:avLst/>
          </a:prstGeom>
        </p:spPr>
        <p:txBody>
          <a:bodyPr wrap="square">
            <a:spAutoFit/>
          </a:bodyPr>
          <a:lstStyle/>
          <a:p>
            <a:pPr>
              <a:lnSpc>
                <a:spcPct val="107000"/>
              </a:lnSpc>
              <a:spcAft>
                <a:spcPts val="0"/>
              </a:spcAft>
            </a:pPr>
            <a:r>
              <a:rPr lang="es-ES" b="1" dirty="0">
                <a:ea typeface="Calibri" panose="020F0502020204030204" pitchFamily="34" charset="0"/>
              </a:rPr>
              <a:t>41. Según el RITE, en su IT 3.8.3, se deberá colocar un dispositivo visualizador de temperatura y humedad en recintos de uso comercial cada: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a) 500 m2 de superficie.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b) 1.000 m2 de superficie.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c) 2.500 m2 de superficie.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d) 5.000 m2 de superficie. </a:t>
            </a:r>
            <a:endParaRPr lang="es-ES" sz="1600" dirty="0">
              <a:ea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215905" y="3284947"/>
            <a:ext cx="8281988" cy="2881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179512" y="2049199"/>
            <a:ext cx="8784976" cy="2166875"/>
          </a:xfrm>
          <a:prstGeom prst="rect">
            <a:avLst/>
          </a:prstGeom>
        </p:spPr>
        <p:txBody>
          <a:bodyPr wrap="square">
            <a:spAutoFit/>
          </a:bodyPr>
          <a:lstStyle/>
          <a:p>
            <a:pPr>
              <a:lnSpc>
                <a:spcPct val="107000"/>
              </a:lnSpc>
              <a:spcAft>
                <a:spcPts val="0"/>
              </a:spcAft>
            </a:pPr>
            <a:r>
              <a:rPr lang="es-ES" b="1" dirty="0">
                <a:ea typeface="Calibri" panose="020F0502020204030204" pitchFamily="34" charset="0"/>
              </a:rPr>
              <a:t>42. Según el RITE, en su IT 3.4.4, la información del seguimiento del consumo en instalaciones &gt; 70 kW debe conservarse por un plazo mínimo de: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a) 2 años.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b) 5 años.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c) 10 años.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d) Toda la vida útil del edificio. </a:t>
            </a:r>
            <a:endParaRPr lang="es-ES" sz="1600" dirty="0">
              <a:ea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79512" y="3284947"/>
            <a:ext cx="8281988" cy="2881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107504" y="2049199"/>
            <a:ext cx="8856984" cy="2166875"/>
          </a:xfrm>
          <a:prstGeom prst="rect">
            <a:avLst/>
          </a:prstGeom>
        </p:spPr>
        <p:txBody>
          <a:bodyPr wrap="square">
            <a:spAutoFit/>
          </a:bodyPr>
          <a:lstStyle/>
          <a:p>
            <a:pPr>
              <a:lnSpc>
                <a:spcPct val="107000"/>
              </a:lnSpc>
              <a:spcAft>
                <a:spcPts val="0"/>
              </a:spcAft>
            </a:pPr>
            <a:r>
              <a:rPr lang="es-ES" b="1" dirty="0">
                <a:ea typeface="Calibri" panose="020F0502020204030204" pitchFamily="34" charset="0"/>
              </a:rPr>
              <a:t>43. En las instalaciones reguladas por la norma UNE 100713, ¿qué elemento NO se permite instalar detrás del tercer nivel de filtración?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a) Silenciadores acústicos.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b) Rejillas de impulsión.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c) Sensores de temperatura.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d) Registros de inspección. </a:t>
            </a:r>
            <a:endParaRPr lang="es-ES" sz="1600" dirty="0">
              <a:ea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91859" y="2988583"/>
            <a:ext cx="8281988" cy="2881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179512" y="1752836"/>
            <a:ext cx="8640960" cy="2463238"/>
          </a:xfrm>
          <a:prstGeom prst="rect">
            <a:avLst/>
          </a:prstGeom>
        </p:spPr>
        <p:txBody>
          <a:bodyPr wrap="square">
            <a:spAutoFit/>
          </a:bodyPr>
          <a:lstStyle/>
          <a:p>
            <a:pPr>
              <a:lnSpc>
                <a:spcPct val="107000"/>
              </a:lnSpc>
              <a:spcAft>
                <a:spcPts val="0"/>
              </a:spcAft>
            </a:pPr>
            <a:r>
              <a:rPr lang="es-ES" b="1" dirty="0">
                <a:ea typeface="Calibri" panose="020F0502020204030204" pitchFamily="34" charset="0"/>
              </a:rPr>
              <a:t>44. Según la norma UNE 100713, con el fin de facilitar las operaciones de limpieza y desinfección en el interior de una batería de refrigeración, el número de rangos de la misma no debe ser mayor que: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a) Cuatro.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b) Dos.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c) Seis.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d) Ocho. </a:t>
            </a:r>
            <a:endParaRPr lang="es-ES" sz="1600" dirty="0">
              <a:ea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89896" y="2984455"/>
            <a:ext cx="8281988" cy="2881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51520" y="1604655"/>
            <a:ext cx="8640960" cy="2463238"/>
          </a:xfrm>
          <a:prstGeom prst="rect">
            <a:avLst/>
          </a:prstGeom>
        </p:spPr>
        <p:txBody>
          <a:bodyPr wrap="square">
            <a:spAutoFit/>
          </a:bodyPr>
          <a:lstStyle/>
          <a:p>
            <a:pPr>
              <a:lnSpc>
                <a:spcPct val="107000"/>
              </a:lnSpc>
              <a:spcAft>
                <a:spcPts val="0"/>
              </a:spcAft>
            </a:pPr>
            <a:r>
              <a:rPr lang="es-ES" b="1" dirty="0">
                <a:ea typeface="Calibri" panose="020F0502020204030204" pitchFamily="34" charset="0"/>
              </a:rPr>
              <a:t>45. Según la norma UNE 100713, ¿cuándo se debe realizar la limpieza y desinfección de los tramos de conducto situados detrás del tercer nivel de filtración?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a) Únicamente cada cinco años.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b) Solo si se detectan malos olores.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c) Cada vez que se cambie el primer nivel de filtros.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d) Antes de la puesta en servicio y después de cortos periodos de paro. </a:t>
            </a:r>
            <a:endParaRPr lang="es-ES" sz="1600" dirty="0">
              <a:ea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244545" y="3745507"/>
            <a:ext cx="8281988" cy="2881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51520" y="1752836"/>
            <a:ext cx="8568952" cy="2463238"/>
          </a:xfrm>
          <a:prstGeom prst="rect">
            <a:avLst/>
          </a:prstGeom>
        </p:spPr>
        <p:txBody>
          <a:bodyPr wrap="square">
            <a:spAutoFit/>
          </a:bodyPr>
          <a:lstStyle/>
          <a:p>
            <a:pPr>
              <a:lnSpc>
                <a:spcPct val="107000"/>
              </a:lnSpc>
              <a:spcAft>
                <a:spcPts val="0"/>
              </a:spcAft>
            </a:pPr>
            <a:r>
              <a:rPr lang="es-ES" b="1" dirty="0">
                <a:ea typeface="Calibri" panose="020F0502020204030204" pitchFamily="34" charset="0"/>
              </a:rPr>
              <a:t>46. Para comprobar la estanqueidad entre la junta de la célula filtrante absoluta y su carcasa soporte, la norma UNE 100713 (Anexo B.2) indica que se debe someter la cámara de aire a una presión de: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a) 500 </a:t>
            </a:r>
            <a:r>
              <a:rPr lang="es-ES" dirty="0" err="1">
                <a:ea typeface="Calibri" panose="020F0502020204030204" pitchFamily="34" charset="0"/>
              </a:rPr>
              <a:t>Pa</a:t>
            </a:r>
            <a:r>
              <a:rPr lang="es-ES" dirty="0">
                <a:ea typeface="Calibri" panose="020F0502020204030204" pitchFamily="34" charset="0"/>
              </a:rPr>
              <a:t>.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b) 2.000 </a:t>
            </a:r>
            <a:r>
              <a:rPr lang="es-ES" dirty="0" err="1">
                <a:ea typeface="Calibri" panose="020F0502020204030204" pitchFamily="34" charset="0"/>
              </a:rPr>
              <a:t>Pa</a:t>
            </a:r>
            <a:r>
              <a:rPr lang="es-ES" dirty="0">
                <a:ea typeface="Calibri" panose="020F0502020204030204" pitchFamily="34" charset="0"/>
              </a:rPr>
              <a:t>.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c) 1.000 </a:t>
            </a:r>
            <a:r>
              <a:rPr lang="es-ES" dirty="0" err="1">
                <a:ea typeface="Calibri" panose="020F0502020204030204" pitchFamily="34" charset="0"/>
              </a:rPr>
              <a:t>Pa</a:t>
            </a:r>
            <a:r>
              <a:rPr lang="es-ES" dirty="0">
                <a:ea typeface="Calibri" panose="020F0502020204030204" pitchFamily="34" charset="0"/>
              </a:rPr>
              <a:t>.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d) 5.000 </a:t>
            </a:r>
            <a:r>
              <a:rPr lang="es-ES" dirty="0" err="1">
                <a:ea typeface="Calibri" panose="020F0502020204030204" pitchFamily="34" charset="0"/>
              </a:rPr>
              <a:t>Pa</a:t>
            </a:r>
            <a:r>
              <a:rPr lang="es-ES" dirty="0">
                <a:ea typeface="Calibri" panose="020F0502020204030204" pitchFamily="34" charset="0"/>
              </a:rPr>
              <a:t>. </a:t>
            </a:r>
            <a:endParaRPr lang="es-ES" sz="1600" dirty="0">
              <a:ea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234998" y="3284947"/>
            <a:ext cx="8281988" cy="2881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51520" y="863747"/>
            <a:ext cx="8712968" cy="2463238"/>
          </a:xfrm>
          <a:prstGeom prst="rect">
            <a:avLst/>
          </a:prstGeom>
        </p:spPr>
        <p:txBody>
          <a:bodyPr wrap="square">
            <a:spAutoFit/>
          </a:bodyPr>
          <a:lstStyle/>
          <a:p>
            <a:pPr>
              <a:lnSpc>
                <a:spcPct val="107000"/>
              </a:lnSpc>
              <a:spcAft>
                <a:spcPts val="0"/>
              </a:spcAft>
            </a:pPr>
            <a:r>
              <a:rPr lang="es-ES" b="1" dirty="0">
                <a:ea typeface="Calibri" panose="020F0502020204030204" pitchFamily="34" charset="0"/>
              </a:rPr>
              <a:t>47. Atendiendo a los requisitos de los componentes en la norma UNE 100713, ¿qué características deben reunir los materiales de absorción acústica de los atenuadores que están en contacto con el flujo de aire?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a) Deben ser resistentes a la humedad e imputrescibles.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b) Deben ser porosos y permitir la absorción de condensaciones líquidas.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c) Deben ser biodegradables y de origen orgánico sin protección superficial.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d) Deben ser rugosos para aumentar la turbulencia del aire a la salida de la UTA. </a:t>
            </a:r>
            <a:endParaRPr lang="es-ES" sz="1600" dirty="0">
              <a:ea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250825" y="2060848"/>
            <a:ext cx="8281988" cy="2881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179512" y="715565"/>
            <a:ext cx="8712968" cy="3352328"/>
          </a:xfrm>
          <a:prstGeom prst="rect">
            <a:avLst/>
          </a:prstGeom>
        </p:spPr>
        <p:txBody>
          <a:bodyPr wrap="square">
            <a:spAutoFit/>
          </a:bodyPr>
          <a:lstStyle/>
          <a:p>
            <a:pPr>
              <a:lnSpc>
                <a:spcPct val="107000"/>
              </a:lnSpc>
              <a:spcAft>
                <a:spcPts val="0"/>
              </a:spcAft>
            </a:pPr>
            <a:r>
              <a:rPr lang="es-ES" b="1" dirty="0">
                <a:ea typeface="Calibri" panose="020F0502020204030204" pitchFamily="34" charset="0"/>
              </a:rPr>
              <a:t>48. De acuerdo con la norma UNE 100713, ¿qué requisito de espacio debe cumplirse en la instalación de las unidades de tratamiento de aire (UTA) para facilitar su mantenimiento?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a) Deben contar con un espacio libre perimetral de seguridad de al menos 2 metros en todos sus lados para permitir el paso de personal operario y maquinaria pesada de sustitución.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b) Deben disponer en un lateral de un espacio para mantenimiento igual a la anchura de la propia unidad.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c) Deben situarse obligatoriamente en salas con una altura mínima de 4 metros.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d) Deben estar separadas de cualquier pared por una distancia mínima de 50 cm. </a:t>
            </a:r>
            <a:endParaRPr lang="es-ES" sz="1600" dirty="0">
              <a:ea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56951" y="2780928"/>
            <a:ext cx="8281988" cy="66238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51520" y="1308291"/>
            <a:ext cx="8712968" cy="2463238"/>
          </a:xfrm>
          <a:prstGeom prst="rect">
            <a:avLst/>
          </a:prstGeom>
        </p:spPr>
        <p:txBody>
          <a:bodyPr wrap="square">
            <a:spAutoFit/>
          </a:bodyPr>
          <a:lstStyle/>
          <a:p>
            <a:pPr>
              <a:lnSpc>
                <a:spcPct val="107000"/>
              </a:lnSpc>
              <a:spcAft>
                <a:spcPts val="0"/>
              </a:spcAft>
            </a:pPr>
            <a:r>
              <a:rPr lang="es-ES" b="1" dirty="0">
                <a:ea typeface="Calibri" panose="020F0502020204030204" pitchFamily="34" charset="0"/>
              </a:rPr>
              <a:t>49. Atendiendo a los requisitos generales de los conductos de aire en la norma UNE 100713, ¿qué radio mínimo deben tener las curvas en la red de conductos de distribución?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a) Un radio igual a 0,5 veces el diámetro del conducto flexible.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b) Un radio igual a 2 veces el diámetro del conducto flexible.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c) Un radio igual a 1 metro, independientemente del diámetro.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d) Un radio igual a 1,5 veces el diámetro del conducto flexible. </a:t>
            </a:r>
            <a:endParaRPr lang="es-ES" sz="1600" dirty="0">
              <a:ea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250825" y="3428926"/>
            <a:ext cx="8281988" cy="2881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51520" y="1456473"/>
            <a:ext cx="8640960" cy="2463238"/>
          </a:xfrm>
          <a:prstGeom prst="rect">
            <a:avLst/>
          </a:prstGeom>
        </p:spPr>
        <p:txBody>
          <a:bodyPr wrap="square">
            <a:spAutoFit/>
          </a:bodyPr>
          <a:lstStyle/>
          <a:p>
            <a:pPr>
              <a:lnSpc>
                <a:spcPct val="107000"/>
              </a:lnSpc>
              <a:spcAft>
                <a:spcPts val="0"/>
              </a:spcAft>
            </a:pPr>
            <a:r>
              <a:rPr lang="es-ES" b="1" dirty="0">
                <a:ea typeface="Calibri" panose="020F0502020204030204" pitchFamily="34" charset="0"/>
              </a:rPr>
              <a:t>50. Según la norma UNE 100713, ¿cuál es la magnitud de referencia que el personal de mantenimiento debe utilizar para la valoración del estado de suciedad de las células filtrantes?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a) Su caída de presión (pérdida de carga).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b) El número de horas de funcionamiento del ventilador.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c) El cambio de color visible en la superficie del filtro.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d) La medición de la velocidad del aire a la salida del filtro. </a:t>
            </a:r>
            <a:endParaRPr lang="es-ES" sz="1600" dirty="0">
              <a:ea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27384"/>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250825" y="2664222"/>
            <a:ext cx="8281988" cy="2881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EADC8"/>
        </a:soli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5077" y="0"/>
            <a:ext cx="7033846" cy="6858000"/>
          </a:xfrm>
          <a:prstGeom prst="rect">
            <a:avLst/>
          </a:prstGeom>
        </p:spPr>
      </p:pic>
    </p:spTree>
  </p:cSld>
  <p:clrMapOvr>
    <a:masterClrMapping/>
  </p:clrMapOvr>
  <p:transition>
    <p:random/>
  </p:transition>
</p:sld>
</file>

<file path=ppt/theme/theme1.xml><?xml version="1.0" encoding="utf-8"?>
<a:theme xmlns:a="http://schemas.openxmlformats.org/drawingml/2006/main" name="Office Theme">
  <a:themeElements>
    <a:clrScheme name="Tema d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ema d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326</TotalTime>
  <Words>342</Words>
  <Application>Microsoft Office PowerPoint</Application>
  <PresentationFormat>Presentación en pantalla (4:3)</PresentationFormat>
  <Paragraphs>62</Paragraphs>
  <Slides>12</Slides>
  <Notes>0</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12</vt:i4>
      </vt:variant>
    </vt:vector>
  </HeadingPairs>
  <TitlesOfParts>
    <vt:vector size="16" baseType="lpstr">
      <vt:lpstr>Arial</vt:lpstr>
      <vt:lpstr>Calibri Light</vt:lpstr>
      <vt:lpstr>Calibri</vt:lpstr>
      <vt:lpstr>Office Theme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The houze!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Windows</dc:creator>
  <cp:lastModifiedBy>Cuenta Microsoft</cp:lastModifiedBy>
  <cp:revision>48</cp:revision>
  <dcterms:created xsi:type="dcterms:W3CDTF">2014-09-11T18:25:39Z</dcterms:created>
  <dcterms:modified xsi:type="dcterms:W3CDTF">2026-06-10T02:36:14Z</dcterms:modified>
</cp:coreProperties>
</file>