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79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EE01D28-E27C-4943-8AA9-D360A7C5109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95874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D8A39-B17E-40D3-A8F6-BE493503ABE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57699535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23C40-D116-4DB4-8490-E8623267B23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77790881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9B8E9A-C301-40DC-816B-EAA4D68DCF4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13020361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BA522-D542-4DFC-B488-5B4ABA2B334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17527319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CA2F5-A010-4ECA-B017-E82379B8D74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7194462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00C24-0649-44C2-BC38-D1E7FCE674C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98883451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46FE83-1F47-48A5-A41C-ADE627B554A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53180491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1CE28-CCCF-4C4B-BFA6-ED7B81A27E1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08951197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A3F69-F35A-41FD-991B-9A035B85341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33508465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039765-9878-4070-B3DE-81ED98A6AD3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95132171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F6A4D-0DE6-4C72-8800-F5053A2F362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53456601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D11C4-B8EC-4EEA-8D0E-5A4949F1CA3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9662977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1D9E354-4A75-4339-BD04-8CB74A93355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879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60350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ángulo 1"/>
          <p:cNvSpPr>
            <a:spLocks noChangeArrowheads="1"/>
          </p:cNvSpPr>
          <p:nvPr/>
        </p:nvSpPr>
        <p:spPr bwMode="auto">
          <a:xfrm>
            <a:off x="250825" y="1412875"/>
            <a:ext cx="864235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31. Según el REBT, en su ITC-BT-38 REQUISITOS PARTICULARES PARA LA INSTALACIÓN ELÉCTRICA EN QUIRÓFANOS Y SALAS DE INTERVENCIÓN, en quirófanos, la zona M situada debajo de la mesa de operaciones puede considerarse sin riesgo de explosión si: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Se utilizan únicamente anestésicos no inflamables.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Se asegura una ventilación de 15 renovaciones de aire/hora.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El suelo tiene una resistencia superior a 100 MΩ.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Se mantiene una humedad relativa superior al 80 %.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924175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179388" y="1905000"/>
            <a:ext cx="871378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32. Según el REBT, en su ITC-BT-38 REQUISITOS PARTICULARES PARA LA INSTALACIÓN ELÉCTRICA EN QUIRÓFANOS Y SALAS DE INTERVENCIÓN, las medidas de continuidad y resistencia de aislamiento en el interior de los quirófanos se realizarán como mínimo: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Semanalmente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Mensualmente.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Anualmente.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Cada cinco años en la inspección periódica.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429000"/>
            <a:ext cx="8785225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179388" y="1905000"/>
            <a:ext cx="8640762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33. Según el REBT, en su ITC-BT-38 REQUISITOS PARTICULARES PARA LA INSTALACIÓN ELÉCTRICA EN QUIRÓFANOS Y SALAS DE INTERVENCIÓN, ¿qué autonomía mínima debe tener el suministro especial complementario para la lámpara de quirófano?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1 hora.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2 horas.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5 horas.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30 minutos.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429000"/>
            <a:ext cx="8785225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250825" y="1658938"/>
            <a:ext cx="8713788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 b="1">
                <a:latin typeface="Arial" panose="020B0604020202020204" pitchFamily="34" charset="0"/>
                <a:cs typeface="Calibri" panose="020F0502020204030204" pitchFamily="34" charset="0"/>
              </a:rPr>
              <a:t>34. Según la Guía-RAT-07 TRANSFORMADORES Y AUTOTRANSFORMADORES DE POTENCIA, ¿cómo se admiten los bancos de transformación en redes trifásicas de potencia?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a) Solo se permiten máquinas trifásicas compactas.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b) Únicamente mediante autotransformadores reguladores.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c) Se admitirán los bancos constituidos por tres unidades monofásicas.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sz="1600">
                <a:latin typeface="Arial" panose="020B0604020202020204" pitchFamily="34" charset="0"/>
                <a:cs typeface="Calibri" panose="020F0502020204030204" pitchFamily="34" charset="0"/>
              </a:rPr>
              <a:t>d) Solo para potencias inferiores a 100 kVA.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213100"/>
            <a:ext cx="8785225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250825" y="1455738"/>
            <a:ext cx="8785225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35. Según la ITC MIE-RAT 08 TRANSFORMADORES DE MEDIDA Y PROTECCIÓN, en transformadores de medida y protección, deben ponerse a tierra: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Todas las partes metálicas que no se encuentren sometidas a tensión.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it-IT" sz="1800">
                <a:latin typeface="Arial" panose="020B0604020202020204" pitchFamily="34" charset="0"/>
                <a:cs typeface="Calibri" panose="020F0502020204030204" pitchFamily="34" charset="0"/>
              </a:rPr>
              <a:t>b) Solo el borne neutro del primario.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Únicamente si la tensión de servicio es superior a 66 kV.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Las bornas de alta tensión durante la verificación.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565400"/>
            <a:ext cx="8785225" cy="360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250825" y="1900238"/>
            <a:ext cx="8497888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36. Según el RITE, en su IT 3.3, para instalaciones de aire acondicionado con Pn ≤ 12 kW en "restantes usos", la periodicidad de mantenimiento preventivo es: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Anual.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Cada 2 años.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Cada 4 años.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Mensual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356670"/>
            <a:ext cx="8785225" cy="3603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250825" y="2049463"/>
            <a:ext cx="8642350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37. Según el RITE, en su IT 3.3, la revisión del estado de los captadores solares en instalaciones de potencia &gt; 70 kW se realiza con frecuencia: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Mensual (m).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Dos veces por temporada (2 t).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Una vez por temporada (t).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Semanal (S).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213100"/>
            <a:ext cx="8785225" cy="360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250825" y="2049463"/>
            <a:ext cx="8785225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38. Según el RITE, en su IT 3.4.1, para generadores de calor con potencia de más de 1000 kW, la periodicidad de las medidas es: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	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Mensual.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Trimestral.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Cada dos años (2a).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Anual.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2924175"/>
            <a:ext cx="8785225" cy="3603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323850" y="2049463"/>
            <a:ext cx="8640763" cy="216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 b="1">
                <a:latin typeface="Arial" panose="020B0604020202020204" pitchFamily="34" charset="0"/>
                <a:cs typeface="Calibri" panose="020F0502020204030204" pitchFamily="34" charset="0"/>
              </a:rPr>
              <a:t>39. Según el RITE, en su IT 3.8.2, en recintos refrigerados que requieran energía convencional, la temperatura del aire no será inferior a: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 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a) 21 ºC.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b) 24 ºC.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c) 26 ºC.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Bef>
                <a:spcPct val="0"/>
              </a:spcBef>
              <a:buFontTx/>
              <a:buNone/>
            </a:pPr>
            <a:r>
              <a:rPr lang="es-ES" sz="1800">
                <a:latin typeface="Arial" panose="020B0604020202020204" pitchFamily="34" charset="0"/>
                <a:cs typeface="Calibri" panose="020F0502020204030204" pitchFamily="34" charset="0"/>
              </a:rPr>
              <a:t>d) 27 ºC. </a:t>
            </a:r>
            <a:endParaRPr lang="es-ES" sz="1600">
              <a:latin typeface="Arial" panose="020B06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573463"/>
            <a:ext cx="8785225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1"/>
          <p:cNvSpPr>
            <a:spLocks noChangeArrowheads="1"/>
          </p:cNvSpPr>
          <p:nvPr/>
        </p:nvSpPr>
        <p:spPr bwMode="auto">
          <a:xfrm>
            <a:off x="179388" y="1900238"/>
            <a:ext cx="8785225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07000"/>
              </a:lnSpc>
            </a:pPr>
            <a:r>
              <a:rPr lang="es-ES" b="1">
                <a:cs typeface="Calibri" panose="020F0502020204030204" pitchFamily="34" charset="0"/>
              </a:rPr>
              <a:t>40. Según el RITE, en su IT 3.8.3, el dispositivo visualizador de temperatura y humedad será obligatorio en recintos de uso administrativo cuya superficie sea superior a: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 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a) 500 m².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b) 1.000 m².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c) 2.500 m². </a:t>
            </a:r>
            <a:endParaRPr lang="es-ES" sz="1600"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s-ES">
                <a:cs typeface="Calibri" panose="020F0502020204030204" pitchFamily="34" charset="0"/>
              </a:rPr>
              <a:t>d) 5.000 m². </a:t>
            </a:r>
            <a:endParaRPr lang="es-ES" sz="1600"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357563"/>
            <a:ext cx="8785225" cy="358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79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330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 Light</vt:lpstr>
      <vt:lpstr>Calibri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51</cp:revision>
  <dcterms:created xsi:type="dcterms:W3CDTF">2014-09-11T18:25:39Z</dcterms:created>
  <dcterms:modified xsi:type="dcterms:W3CDTF">2026-07-06T05:33:30Z</dcterms:modified>
</cp:coreProperties>
</file>