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76F63F7-44BE-4A09-B8F5-3B535AAA17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22823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CA45B-91FE-4B63-AFF9-8EAFAABF0F9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57540621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D76AF-A21D-40A6-B666-65F4CDA213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7778097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CFB73-C34E-4831-AB0F-23353745F4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8950925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61A54-8619-4B74-9BF5-0EDF8D5063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1614812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FD0D1-128F-42AB-B8BF-DAA2B16FEE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17253499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6F3CF-F5D3-4C0C-80CC-451E4FBD9C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2903054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971D6-CEBE-44E9-836D-771E6919DBE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4379755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6D687-C75C-42D6-8779-EB9EB676B3E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590876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CFD46-10D8-4C0E-9707-21AE01ADD38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3658761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02D62-96A4-473D-A35A-A1DDC9C54D9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02433218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7DB6-9073-4DE8-A0BF-F5795929DAC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4494000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D7692-DBA6-4CD0-B297-9975940091D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5687657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377E88B-5441-4DF3-ACEB-C24AB4CE856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160110"/>
            <a:ext cx="8640960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11. Según el REBT, en su ITC-BT-18 INSTALACIONES DE PUESTA A TIERRA, el borne principal de tierra en una instalación debe permitir la unión de varios conductores, entre ellos: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Solo los conductores de protección de los circuitos de fuerza.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Los conductores de tierra y los de unión equipotencial principal.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Los conductores de fase de la red de distribución.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Los cables de telecomunicaciones del edificio.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636838"/>
            <a:ext cx="8281988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250825" y="2151063"/>
            <a:ext cx="864235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12. Según el REBT, en su ITC-BT-18 INSTALACIONES DE PUESTA A TIERRA, ¿cuál es la sección mínima de un conductor de protección (del mismo material que las fases) si la sección de fase S es de 10 mm2?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6 mm2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10 mm2 (Sp = S)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16 mm2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5 mm2 (S/2)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76814" y="3428999"/>
            <a:ext cx="8281988" cy="288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456473"/>
            <a:ext cx="8712968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13. Según el REBT, en su ITC-BT-18 INSTALACIONES DE PUESTA A TIERRA, ¿se pueden utilizar las armaduras de hormigón enterradas como electrodos para la toma de tierra?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No, bajo ninguna circunstancia por riesgo de corrosión.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Solo si son armaduras pretensadas.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Sí, con excepción de las armaduras pretensadas.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Sí, pero solo en terrenos de muy baja resistividad (&lt;10 </a:t>
            </a:r>
            <a:r>
              <a:rPr lang="es-ES" dirty="0" err="1">
                <a:ea typeface="Calibri" panose="020F0502020204030204" pitchFamily="34" charset="0"/>
              </a:rPr>
              <a:t>Ohm.m</a:t>
            </a:r>
            <a:r>
              <a:rPr lang="es-ES" dirty="0">
                <a:ea typeface="Calibri" panose="020F0502020204030204" pitchFamily="34" charset="0"/>
              </a:rPr>
              <a:t>).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520" y="3284984"/>
            <a:ext cx="8281988" cy="288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604655"/>
            <a:ext cx="8568952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14. Según el REBT, en su ITC-BT-18 INSTALACIONES DE PUESTA A TIERRA, la resistencia de tierra debe ser tal que las masas no den lugar a tensiones de contacto superiores a: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12 V en local conductor.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24 V en cualquier local.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24 V en local conductor y 50 V en los demás casos.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50 V en local conductor y 110 V en los demás casos.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23528" y="3356991"/>
            <a:ext cx="8281988" cy="3601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160110"/>
            <a:ext cx="8712968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15. Según el REBT, en su ITC-BT-18 INSTALACIONES DE PUESTA A TIERRA, en el esquema TN, ¿cuándo se pueden combinar las funciones de conductor de protección y conductor neutro (CPN)?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En instalaciones fijas con sección mínima de 10 mm2 en cobre o aluminio.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En cualquier instalación protegida por diferencial.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Solo en circuitos de alumbrado de menos de 10 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Nunca, el neutro y la tierra deben ir siempre separados.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480" y="2391729"/>
            <a:ext cx="8281988" cy="3171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160110"/>
            <a:ext cx="8640960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16. Según el REBT, en su ITC-BT-22, PROTECCIÓN CONTRA SOBREINTENSIDADES, la protección contra sobrecargas garantiza que el límite de intensidad de corriente admisible en un conductor: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Se supere únicamente durante el arranque de motores.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Quede en todo caso garantizado por el dispositivo de protección.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Pueda ser hasta el doble de la nominal por periodos de 1 hora.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No dependa del tipo de canalización utilizada.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40220" y="263691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901018"/>
            <a:ext cx="8784976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17. Según el REBT, en su ITC-BT-23 PROTECCIÓN CONTRA SOBRETENSIONES, los ordenadores y equipos electrónicos muy sensibles se clasifican en la: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Categoría I.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Categoría II.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Categoría III.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Categoría IV.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5" name="Rectángulo 4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Rectángulo 5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96831" y="3068959"/>
            <a:ext cx="8281988" cy="3648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456473"/>
            <a:ext cx="8784976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18. Según el REBT, en su ITC-BT-23 PROTECCIÓN CONTRA SOBRETENSIONES. ¿Cómo se deben conectar los descargadores de sobretensiones en redes TN-C?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Entre cada conductor de fase y el conductor de protección.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Entre cada conductor de fase y el neutro o compensador.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Únicamente entre el neutro y tierra.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No es necesario instalar descargadores en redes TN-C.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996828"/>
            <a:ext cx="8281988" cy="2881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308291"/>
            <a:ext cx="8568952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19. Según el REBT, en su ITC-BT-24 PROTECCIÓN CONTRA CONTACTOS DIRECTOS E INDIRECTOS, la protección por aislamiento de las partes activas exige que dicho aislamiento: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Pueda ser retirado fácilmente para mantenimiento.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Consista en una capa de barniz o laca de alta resistencia.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Sea de color verde-amarillo obligatoriamente.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No pueda ser eliminado más que destruyéndolo.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422483"/>
            <a:ext cx="8281988" cy="349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160110"/>
            <a:ext cx="8424936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20. Según el REBT, en su ITC-BT-24 PROTECCIÓN CONTRA CONTACTOS DIRECTOS E INDIRECTOS, para que una protección por envolventes pueda ser abierta, ¿cuál de estas condiciones debe cumplirse?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Que el personal tenga autorización verbal de quien ostente la titularidad.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Que solo sea posible con la ayuda de una llave o herramienta.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Que el grado de protección sea inferior a IP20.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Que la instalación esté situada a más de 2,5 m de altura.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2805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636838"/>
            <a:ext cx="8281988" cy="360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3295</TotalTime>
  <Words>333</Words>
  <Application>Microsoft Office PowerPoint</Application>
  <PresentationFormat>Presentación en pantalla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49</cp:revision>
  <dcterms:created xsi:type="dcterms:W3CDTF">2014-09-11T18:25:39Z</dcterms:created>
  <dcterms:modified xsi:type="dcterms:W3CDTF">2026-06-07T02:28:55Z</dcterms:modified>
</cp:coreProperties>
</file>