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6"/>
  </p:notesMasterIdLst>
  <p:sldIdLst>
    <p:sldId id="299" r:id="rId3"/>
    <p:sldId id="300" r:id="rId4"/>
    <p:sldId id="355" r:id="rId5"/>
    <p:sldId id="344" r:id="rId6"/>
    <p:sldId id="347" r:id="rId7"/>
    <p:sldId id="348" r:id="rId8"/>
    <p:sldId id="349" r:id="rId9"/>
    <p:sldId id="350" r:id="rId10"/>
    <p:sldId id="356" r:id="rId11"/>
    <p:sldId id="353" r:id="rId12"/>
    <p:sldId id="351" r:id="rId13"/>
    <p:sldId id="354" r:id="rId14"/>
    <p:sldId id="357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1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121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FB43EA4-73B0-401C-A595-38B4796C571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019200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45879-BEED-4E26-B12F-362BE20829C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3174334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48E2E-4D26-4609-9477-D6C0AF17752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91116245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BD23D-3E32-43F8-8E41-7A6A0AD505B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65613493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31EE2-4D4B-4FF4-86C1-BF7366AF29F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8652247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1AB1F-1388-490A-94A1-E145328853E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57949712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879D21-5ABB-4AE9-8134-CB45B1257F6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6435945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BA0A7-9BB4-479E-B904-564109982B8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45434636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6A241-5363-460B-A33C-6E7E1DD93E4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4490053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55809-E33F-43DC-91FB-DFAC053360B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76621275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68D6A-2AA4-411B-B0AF-EDD22AFDE43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12417920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A4E91-B2C3-47B2-9F05-863182FD101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42631099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23995-E5BC-486B-B451-FC27E4497B1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76908750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DAEFE-2159-4D2D-883F-F7E95568AE3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00129447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95DD3-C45F-4EEC-8F4F-36EA4142E58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38413999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50BBD-840A-4584-A330-9AA86FE2978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65554844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BDE45-E25D-4A4B-AB0C-971C1D009B4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75116037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75014-F9F5-4576-A0DD-6F5BC646A78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76148123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0B78E-E968-4759-B727-AB02D56A05A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38877974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DFA4F-04FE-48F7-8ACB-17DD6426E16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83164635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D52B1-4E33-4B2A-A730-287EAA4C2AB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73623204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56300-7C40-4464-B2E7-60BAAEC5064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86431124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862BA-D0B7-4E21-979B-C047257D6F6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96263149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D3896-4250-4B3E-84EF-6DC90AC9C0A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88999870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A676D-C29B-4EA5-BCAD-9F7A5DE19C0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09495076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1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A60B8C2-1167-4BA4-A55F-A6C4369DFC7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1E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FDF46F1-412E-4642-B7B3-84C465628C3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8590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662488" y="4365625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0749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00" y="156882"/>
            <a:ext cx="5842000" cy="385572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sz="2400" b="1" dirty="0" smtClean="0">
                <a:solidFill>
                  <a:prstClr val="black"/>
                </a:solidFill>
              </a:rPr>
              <a:t>¿PARA QUE SIRVEN LOS ENSAMBLES O ENSAMBLADURAS?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srgbClr val="000000"/>
                </a:solidFill>
                <a:cs typeface="Arial" panose="020B0604020202020204" pitchFamily="34" charset="0"/>
              </a:rPr>
              <a:t>Para medir entre si maderas distintas.  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</a:rPr>
              <a:t>Unir entre si piezas de madera distinta.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smtClean="0">
                <a:solidFill>
                  <a:srgbClr val="000000"/>
                </a:solidFill>
                <a:cs typeface="Arial" panose="020B0604020202020204" pitchFamily="34" charset="0"/>
              </a:rPr>
              <a:t>Para marcar entre si maderas distintas.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smtClean="0">
                <a:solidFill>
                  <a:srgbClr val="000000"/>
                </a:solidFill>
                <a:cs typeface="Arial" panose="020B0604020202020204" pitchFamily="34" charset="0"/>
              </a:rPr>
              <a:t>Todas son falsas.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¿A QUÉ FAMILIA DE COLAS PERTENECEN LAS DE UREA-FORMOL?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Artificiales termoplásticas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Artificiales termoendurecibles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Naturales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Termofusibles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5113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RESPECTO A LOS HERRAJES DE INMOVILIZACIÓN ¿EN QUÉ CATEGORÍAS PUEDEN AGRUPARSE LOS MODELOS DE CERRADURAS EXISTENTES?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Encastradas y guarnecidas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Superpuestas, embutidas y entalladas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Embarbilladas, embutidas y de mortaja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Magnéticas y de mortaja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CARPINTERIA ¿A QUÉ SE DESTINAN LAS UNIONES DE PROLONGACIÓN O DE MADERA DE HILO?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tableros muy anchos de madera maciza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tableros estrechos de manera laminada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tableros anchos de madera laminada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tableros muy estrechos de madera maciza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QUÉ TIPO DE TABLEROS SE DESACONSEJAN LOS ENSAMBLES MANUALES?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tableros de madera maciza de roble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tableros de capas múltiples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tableros de madera maciza de pino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tableros de partículas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RELACIÓN CON LOS ENSAMBLES ¿QUÉ TIPOS DE MUEBLES SON, POR NATURALEZA, CHAPADOS?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12988"/>
            <a:ext cx="7993063" cy="501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muebles de estilo cosplay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muebles de estilo carpintero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308475"/>
            <a:ext cx="7993063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muebles de estilo ebanista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156200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muebles de estilo college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s-ES" altLang="es-ES" sz="2400" b="1" dirty="0" smtClean="0">
                <a:solidFill>
                  <a:prstClr val="black"/>
                </a:solidFill>
              </a:rPr>
              <a:t>¿QUE SE DICE CUANDO LA CLAVIJA NO ATRAVIESA TODA LA PIEZA?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smtClean="0">
                <a:solidFill>
                  <a:prstClr val="black"/>
                </a:solidFill>
              </a:rPr>
              <a:t>Que es clavija cruzada.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smtClean="0">
                <a:solidFill>
                  <a:prstClr val="black"/>
                </a:solidFill>
              </a:rPr>
              <a:t>Que es media clavija. 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smtClean="0">
                <a:solidFill>
                  <a:prstClr val="black"/>
                </a:solidFill>
              </a:rPr>
              <a:t>Que es clavija doble.</a:t>
            </a: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</a:rPr>
              <a:t>Que es clavija ciega.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¿CÚAL DE LOS SIGUIENTES ENSAMBLES NO ES UN CLASE DE ENSAMBLE PARA MARCOS?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inglete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media madera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mortaja y espiga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uniones móviles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QUE LA MADERA NO ESTALLE ¿CÓMO SE SITUARÁN LAS CLAVIJAS PARA REFORZAR LOS ENSAMBLES DE HORQUILLA? 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06057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Siempre en vertical con respecto a la parte inferior del ensamble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173413"/>
            <a:ext cx="7993063" cy="6873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Siempre en diagonal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pueden situar en cualquier posición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49900"/>
            <a:ext cx="7991475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Siempre en horizontal con respecto a la parte superior del ensamble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646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¿QUE ENSAMBLE ES?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258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Uniones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cola de milano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162425"/>
            <a:ext cx="7993063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Ensambles de caja y espiga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084763"/>
            <a:ext cx="7993063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Columnas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macizas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92137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Ensambles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media madera</a:t>
            </a:r>
          </a:p>
        </p:txBody>
      </p:sp>
      <p:pic>
        <p:nvPicPr>
          <p:cNvPr id="15367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098550"/>
            <a:ext cx="470535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688" y="188913"/>
            <a:ext cx="3452812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14325"/>
            <a:ext cx="3451225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538" y="3213100"/>
            <a:ext cx="3451225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351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 Light</vt:lpstr>
      <vt:lpstr>Calibri</vt:lpstr>
      <vt:lpstr>Office Theme</vt:lpstr>
      <vt:lpstr>1_Office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50</cp:revision>
  <dcterms:created xsi:type="dcterms:W3CDTF">2014-09-11T18:25:39Z</dcterms:created>
  <dcterms:modified xsi:type="dcterms:W3CDTF">2021-06-21T05:42:59Z</dcterms:modified>
</cp:coreProperties>
</file>