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99" r:id="rId2"/>
    <p:sldId id="300" r:id="rId3"/>
    <p:sldId id="403" r:id="rId4"/>
    <p:sldId id="404" r:id="rId5"/>
    <p:sldId id="303" r:id="rId6"/>
    <p:sldId id="330" r:id="rId7"/>
    <p:sldId id="329" r:id="rId8"/>
    <p:sldId id="334" r:id="rId9"/>
    <p:sldId id="332" r:id="rId10"/>
    <p:sldId id="333" r:id="rId11"/>
    <p:sldId id="331" r:id="rId12"/>
    <p:sldId id="335" r:id="rId13"/>
    <p:sldId id="405" r:id="rId14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E7E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676" autoAdjust="0"/>
    <p:restoredTop sz="94660"/>
  </p:normalViewPr>
  <p:slideViewPr>
    <p:cSldViewPr>
      <p:cViewPr varScale="1">
        <p:scale>
          <a:sx n="70" d="100"/>
          <a:sy n="70" d="100"/>
        </p:scale>
        <p:origin x="126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760E9BBC-43A1-4054-B04F-1748BC6E0EF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1543839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67BA7-2557-48E8-AB47-CDA4D22CF10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913940774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E9FF3F-F50F-4CA8-A99C-9D590C27C0E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808498531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EC4CD3-DF59-47FB-A832-4838F38A91D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537741255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DC7B0D-C162-4BFA-B587-8D451A153E0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786449197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74A839-AF41-4C1D-8637-3F69924E83B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579272958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AC837E-7D8A-459B-9F80-F68F87338B0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720627025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1B773C-D38F-47A3-9F9F-E35B5877411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632924932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F75399-8797-4C1D-BB5F-D81C4034772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811312940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08412-5E0B-4696-A0ED-4BB5282918E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928971481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9DB932-5E2A-47A1-8966-BCE61AB7C33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32855070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D35E2F-540C-41B2-842C-9B917F949B2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946236809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053CC3-2BFA-404A-88F6-E108F7FAA3E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677263113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E7E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03F99A23-A8EB-485C-BE7E-354922C80C3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oin.wav"/>
            </a:hlinkClick>
          </p:cNvPr>
          <p:cNvSpPr/>
          <p:nvPr/>
        </p:nvSpPr>
        <p:spPr>
          <a:xfrm>
            <a:off x="1519238" y="4365625"/>
            <a:ext cx="26654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5" name="Rectángulo redondeado 4">
            <a:hlinkClick r:id="" action="ppaction://hlinkshowjump?jump=nextslide">
              <a:snd r:embed="rId4" name="type.wav"/>
            </a:hlinkClick>
          </p:cNvPr>
          <p:cNvSpPr/>
          <p:nvPr/>
        </p:nvSpPr>
        <p:spPr>
          <a:xfrm>
            <a:off x="4959350" y="4365625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dirty="0">
                <a:solidFill>
                  <a:prstClr val="black"/>
                </a:solidFill>
              </a:rPr>
              <a:t>INSTRUCCIONES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3241675" y="5589588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720" y="0"/>
            <a:ext cx="6330280" cy="4177985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9436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ACIERTAS VUELVES A LA PREGUNTA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ANTERIOR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-SI APARECE UNA IMAGEN CLIKA AL RATON</a:t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SUERTE</a:t>
            </a:r>
            <a:endParaRPr lang="es-E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6011863" y="5229225"/>
            <a:ext cx="2305050" cy="7556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b="1" dirty="0">
                <a:solidFill>
                  <a:prstClr val="black"/>
                </a:solidFill>
              </a:rPr>
              <a:t>COMENZAR</a:t>
            </a:r>
          </a:p>
        </p:txBody>
      </p:sp>
      <p:sp>
        <p:nvSpPr>
          <p:cNvPr id="8" name="Flecha izquierda 7">
            <a:hlinkClick r:id="" action="ppaction://hlinkshowjump?jump=firstslide"/>
          </p:cNvPr>
          <p:cNvSpPr/>
          <p:nvPr/>
        </p:nvSpPr>
        <p:spPr>
          <a:xfrm>
            <a:off x="1331913" y="5192713"/>
            <a:ext cx="2303462" cy="7921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b="1" dirty="0">
                <a:solidFill>
                  <a:prstClr val="black"/>
                </a:solidFill>
              </a:rPr>
              <a:t>SALIR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s-ES" altLang="es-ES" b="1" dirty="0" smtClean="0"/>
              <a:t>LOS ENSAMBLES EMBARBILLADOS SON FÁCILES DE CONSEGUIR CON MAQUINA ¿PARA QUE SON PRÁCTICOS?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mtClean="0">
                <a:solidFill>
                  <a:srgbClr val="000000"/>
                </a:solidFill>
                <a:cs typeface="Arial" panose="020B0604020202020204" pitchFamily="34" charset="0"/>
              </a:rPr>
              <a:t>Para realizar ventanas 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mtClean="0">
                <a:solidFill>
                  <a:srgbClr val="000000"/>
                </a:solidFill>
                <a:cs typeface="Arial" panose="020B0604020202020204" pitchFamily="34" charset="0"/>
              </a:rPr>
              <a:t>Para realizar puertas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19575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mtClean="0">
                <a:solidFill>
                  <a:srgbClr val="000000"/>
                </a:solidFill>
                <a:cs typeface="Arial" panose="020B0604020202020204" pitchFamily="34" charset="0"/>
              </a:rPr>
              <a:t>Para realizar sillas</a:t>
            </a: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3400" y="5013325"/>
            <a:ext cx="7991475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dirty="0" smtClean="0"/>
              <a:t>Para realizar estructuras con estanterías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s-ES" altLang="es-ES" b="1" dirty="0" smtClean="0"/>
              <a:t>LAS HORQUILLAS ¿SON MAS SÓLIDAS  QUE LOS ENSAMBLES DE MEDIA MADERA?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mtClean="0">
                <a:solidFill>
                  <a:srgbClr val="000000"/>
                </a:solidFill>
                <a:cs typeface="Arial" panose="020B0604020202020204" pitchFamily="34" charset="0"/>
              </a:rPr>
              <a:t>No  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mtClean="0">
                <a:solidFill>
                  <a:srgbClr val="000000"/>
                </a:solidFill>
                <a:cs typeface="Arial" panose="020B0604020202020204" pitchFamily="34" charset="0"/>
              </a:rPr>
              <a:t>Nunca </a:t>
            </a: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mtClean="0">
                <a:solidFill>
                  <a:srgbClr val="000000"/>
                </a:solidFill>
                <a:cs typeface="Arial" panose="020B0604020202020204" pitchFamily="34" charset="0"/>
              </a:rPr>
              <a:t>Si 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mtClean="0">
                <a:solidFill>
                  <a:srgbClr val="000000"/>
                </a:solidFill>
                <a:cs typeface="Arial" panose="020B0604020202020204" pitchFamily="34" charset="0"/>
              </a:rPr>
              <a:t>Todas son falsas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33375"/>
            <a:ext cx="7993063" cy="15827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s-ES" altLang="es-ES" b="1" dirty="0" smtClean="0"/>
              <a:t>LAS UNIONES DE PROLONGACIÒN O DE MADERA DE HILO SON PARA TABLEROS MUY ANCHOS DE MADERA MACIZA SE UTILIZAN PARA FABRICAR ¿QUE?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492375"/>
            <a:ext cx="7993063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dirty="0" smtClean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es-ES" altLang="es-ES" dirty="0" smtClean="0"/>
              <a:t>Encimeras de mesas o muebles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dirty="0" smtClean="0"/>
              <a:t>Postigos  (puertas pequeñas) de ventanas</a:t>
            </a: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5445125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mtClean="0"/>
              <a:t>Todas son verdaderas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365625"/>
            <a:ext cx="7991475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altLang="es-ES" dirty="0" smtClean="0"/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dirty="0" smtClean="0"/>
              <a:t>Estanterías 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altLang="es-ES" dirty="0" smtClean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s-ES" altLang="es-ES" b="1" dirty="0" smtClean="0"/>
              <a:t>¿PARA QUE SE UTILIZAN LOS ENSAMBLES POR  EMPALMES?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mtClean="0"/>
              <a:t>Para ensamblar 2 piezas redondas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mtClean="0">
                <a:solidFill>
                  <a:srgbClr val="000000"/>
                </a:solidFill>
                <a:cs typeface="Arial" panose="020B0604020202020204" pitchFamily="34" charset="0"/>
              </a:rPr>
              <a:t>No sirven para ensamblar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19575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mtClean="0"/>
              <a:t>Para ensamblar marcos o puertas en ángulo recto</a:t>
            </a: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3400" y="5013325"/>
            <a:ext cx="7991475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dirty="0" smtClean="0"/>
              <a:t>Para ensamblar 2 piezas longitudinalmente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s-ES" altLang="es-ES" b="1" dirty="0" smtClean="0"/>
              <a:t>¿PARA QUE SE USA EL ENSAMBLE DE MORTAJA Y ESPIGA?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mtClean="0"/>
              <a:t>Para ensamblar 2 piezas redondas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mtClean="0"/>
              <a:t>Para ensamblar 2 piezas longitudinalmente</a:t>
            </a: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dirty="0" smtClean="0"/>
              <a:t>Para ensamblar marcos o puertas en ángulo recto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mtClean="0">
                <a:solidFill>
                  <a:srgbClr val="000000"/>
                </a:solidFill>
              </a:rPr>
              <a:t>No sirven para ensamblar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s-ES" altLang="es-ES" b="1" dirty="0" smtClean="0"/>
              <a:t>¿PARA QUE HAN SIDO ESTUDIADOS LOS </a:t>
            </a:r>
            <a:r>
              <a:rPr lang="es-ES" altLang="es-ES" b="1" dirty="0"/>
              <a:t>E</a:t>
            </a:r>
            <a:r>
              <a:rPr lang="es-ES" altLang="es-ES" b="1" dirty="0" smtClean="0"/>
              <a:t>NSAMBLES POR  EMPALMES?</a:t>
            </a:r>
            <a:r>
              <a:rPr lang="es-ES" altLang="es-ES" b="1" dirty="0" smtClean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mtClean="0">
                <a:solidFill>
                  <a:srgbClr val="000000"/>
                </a:solidFill>
                <a:cs typeface="Arial" panose="020B0604020202020204" pitchFamily="34" charset="0"/>
              </a:rPr>
              <a:t>Para poca resistencia </a:t>
            </a:r>
            <a:r>
              <a:rPr lang="es-ES" altLang="es-ES" smtClean="0"/>
              <a:t>por compresión</a:t>
            </a:r>
            <a:r>
              <a:rPr lang="es-ES" altLang="es-ES" smtClean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924175"/>
            <a:ext cx="7993063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mtClean="0">
                <a:solidFill>
                  <a:srgbClr val="000000"/>
                </a:solidFill>
              </a:rPr>
              <a:t>Para poca resistencia </a:t>
            </a:r>
            <a:r>
              <a:rPr lang="es-ES" altLang="es-ES" smtClean="0"/>
              <a:t>por atracción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789363"/>
            <a:ext cx="7997825" cy="9350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altLang="es-ES" smtClean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mtClean="0">
                <a:solidFill>
                  <a:srgbClr val="000000"/>
                </a:solidFill>
                <a:cs typeface="Arial" panose="020B0604020202020204" pitchFamily="34" charset="0"/>
              </a:rPr>
              <a:t>Para media resistencia  </a:t>
            </a:r>
            <a:r>
              <a:rPr lang="es-ES" altLang="es-ES" smtClean="0"/>
              <a:t>tanto por compresión como por atracción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altLang="es-ES" smtClean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3400" y="5013325"/>
            <a:ext cx="7991475" cy="8636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dirty="0" smtClean="0"/>
              <a:t>Alta resistencia al esfuerzo tanto por compresión como por atracción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62071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s-ES" altLang="es-ES" b="1" dirty="0" smtClean="0"/>
              <a:t>¿CUAL ES EL ENSAMBLE MAS COMÚN?</a:t>
            </a:r>
            <a:r>
              <a:rPr lang="es-ES" altLang="es-ES" b="1" dirty="0" smtClean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mtClean="0"/>
              <a:t>El ensamble por empalmes</a:t>
            </a: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dirty="0" smtClean="0"/>
              <a:t>El ensamble de mortaja y espiga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mtClean="0">
                <a:solidFill>
                  <a:srgbClr val="000000"/>
                </a:solidFill>
                <a:cs typeface="Arial" panose="020B0604020202020204" pitchFamily="34" charset="0"/>
              </a:rPr>
              <a:t>Los ensambles embarbillados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mtClean="0">
                <a:solidFill>
                  <a:srgbClr val="000000"/>
                </a:solidFill>
                <a:cs typeface="Arial" panose="020B0604020202020204" pitchFamily="34" charset="0"/>
              </a:rPr>
              <a:t>Todas son verdaderas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s-ES" altLang="es-ES" b="1" dirty="0" smtClean="0"/>
              <a:t>¿CON QUE SE REFUERZAN TAMBIÉN LOS ENSAMBLES?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mtClean="0">
                <a:solidFill>
                  <a:srgbClr val="000000"/>
                </a:solidFill>
                <a:cs typeface="Arial" panose="020B0604020202020204" pitchFamily="34" charset="0"/>
              </a:rPr>
              <a:t>Con  loctite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mtClean="0">
                <a:solidFill>
                  <a:srgbClr val="000000"/>
                </a:solidFill>
                <a:cs typeface="Arial" panose="020B0604020202020204" pitchFamily="34" charset="0"/>
              </a:rPr>
              <a:t>Con cianolit</a:t>
            </a: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dirty="0" smtClean="0"/>
              <a:t>Con tornillos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mtClean="0">
                <a:solidFill>
                  <a:srgbClr val="000000"/>
                </a:solidFill>
                <a:cs typeface="Arial" panose="020B0604020202020204" pitchFamily="34" charset="0"/>
              </a:rPr>
              <a:t>Con cola de harina y agua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614363"/>
            <a:ext cx="7993062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s-ES" altLang="es-ES" b="1" dirty="0" smtClean="0"/>
              <a:t>¿CUAL ES EL MÉTODO MAS SENCILLO DE PARA REFORZAR UN ENSAMBLE?</a:t>
            </a: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dirty="0" smtClean="0"/>
              <a:t>El clavado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dirty="0" smtClean="0">
                <a:solidFill>
                  <a:srgbClr val="000000"/>
                </a:solidFill>
                <a:cs typeface="Arial" panose="020B0604020202020204" pitchFamily="34" charset="0"/>
              </a:rPr>
              <a:t>El colado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mtClean="0">
                <a:solidFill>
                  <a:srgbClr val="000000"/>
                </a:solidFill>
                <a:cs typeface="Arial" panose="020B0604020202020204" pitchFamily="34" charset="0"/>
              </a:rPr>
              <a:t>El remachado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mtClean="0">
                <a:solidFill>
                  <a:srgbClr val="000000"/>
                </a:solidFill>
                <a:cs typeface="Arial" panose="020B0604020202020204" pitchFamily="34" charset="0"/>
              </a:rPr>
              <a:t>El pegado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614363"/>
            <a:ext cx="7993062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s-ES" altLang="es-ES" b="1" dirty="0" smtClean="0"/>
              <a:t>¿QUE ENSAMBLE SERA EL MEJOR PARA PIEZAS MUY GRUESAS?</a:t>
            </a: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dirty="0" smtClean="0"/>
              <a:t>El ensamble de doble espiga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mtClean="0">
                <a:solidFill>
                  <a:srgbClr val="000000"/>
                </a:solidFill>
                <a:cs typeface="Arial" panose="020B0604020202020204" pitchFamily="34" charset="0"/>
              </a:rPr>
              <a:t>El ensamble de media madera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mtClean="0">
                <a:solidFill>
                  <a:srgbClr val="000000"/>
                </a:solidFill>
                <a:cs typeface="Arial" panose="020B0604020202020204" pitchFamily="34" charset="0"/>
              </a:rPr>
              <a:t>El ensamble de espiga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mtClean="0">
                <a:solidFill>
                  <a:srgbClr val="000000"/>
                </a:solidFill>
                <a:cs typeface="Arial" panose="020B0604020202020204" pitchFamily="34" charset="0"/>
              </a:rPr>
              <a:t>Todas son falsas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404813"/>
            <a:ext cx="5892800" cy="574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395</TotalTime>
  <Words>305</Words>
  <Application>Microsoft Office PowerPoint</Application>
  <PresentationFormat>Presentación en pantalla (4:3)</PresentationFormat>
  <Paragraphs>58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Arial</vt:lpstr>
      <vt:lpstr>Calibri Light</vt:lpstr>
      <vt:lpstr>Calibri</vt:lpstr>
      <vt:lpstr>Office Theme</vt:lpstr>
      <vt:lpstr>Presentación de PowerPoint</vt:lpstr>
      <vt:lpstr>-SI NO ACIERTAS VUELVES A LA PREGUNTA     ANTERIOR -SI APARECE UNA IMAGEN CLIKA AL RATON                              SUERTE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50</cp:revision>
  <dcterms:created xsi:type="dcterms:W3CDTF">2014-09-11T18:25:39Z</dcterms:created>
  <dcterms:modified xsi:type="dcterms:W3CDTF">2021-06-20T08:11:57Z</dcterms:modified>
</cp:coreProperties>
</file>