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F1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426" autoAdjust="0"/>
    <p:restoredTop sz="94660"/>
  </p:normalViewPr>
  <p:slideViewPr>
    <p:cSldViewPr>
      <p:cViewPr varScale="1">
        <p:scale>
          <a:sx n="65" d="100"/>
          <a:sy n="65" d="100"/>
        </p:scale>
        <p:origin x="138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4E0B2722-A5C9-48F6-A098-AF1D18222CC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7303161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799DB8-CE2F-4DDB-9633-744521583FA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388431881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23DFB2-7EE0-429C-8B8C-E049C781D59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451622178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26BD6-8C0B-4BB0-9DA0-DF5942F2EE3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17018016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9E0C4-D526-4F07-8C76-5D35472EB08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807698017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E32EB7-943C-42C6-97CF-5FDCA8983DA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720854400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9D3CCD-CB7C-4C0D-B512-FCFD8426BCE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944068348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5A5796-176D-456E-98FE-696611D014C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550641320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7F2137-0465-4383-BCF6-1C574867517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147740009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5FA6C-25FA-4538-89BD-2629CFD5A1D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277073098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652090-B9D0-4572-B8F1-B7AD84B5F47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962957841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38A8F0-A33F-4E64-8ADB-4DFAF0D648A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895028850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8BD256-0D63-4D30-95DE-D17E14C2716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866784463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3C8D002D-D609-4009-A633-006E568E39A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  <p:sldLayoutId id="2147483747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EF1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1547813" y="5589588"/>
            <a:ext cx="26654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5292725" y="5589588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4100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33375"/>
            <a:ext cx="76200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ángulo 1"/>
          <p:cNvSpPr>
            <a:spLocks noChangeArrowheads="1"/>
          </p:cNvSpPr>
          <p:nvPr/>
        </p:nvSpPr>
        <p:spPr bwMode="auto">
          <a:xfrm>
            <a:off x="250825" y="2274888"/>
            <a:ext cx="8713788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171. Según la comprobación de la central de vacío descrita en la norma UNE 179010, ¿qué componente NO es obligatorio en el sistema?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 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a) Depósito receptor.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b) Dos filtros bacterianos en paralelo.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c) Una trampa de drenaje.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d) Un compresor de aire seco.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8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4" y="3788966"/>
            <a:ext cx="8569647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ángulo 1"/>
          <p:cNvSpPr>
            <a:spLocks noChangeArrowheads="1"/>
          </p:cNvSpPr>
          <p:nvPr/>
        </p:nvSpPr>
        <p:spPr bwMode="auto">
          <a:xfrm>
            <a:off x="323850" y="2274888"/>
            <a:ext cx="8569325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172. Según los requisitos para el mezclador de aire medicinal sintético de la norma UNE 179010, ¿qué dispositivo debe incluir para controlar la humedad?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	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a) Un filtro de carbón activo.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b) Un analizador de monóxido de carbono.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c) Un higrómetro.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d) Una válvula de purga manual.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8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87177" y="3501008"/>
            <a:ext cx="8569647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ángulo 1"/>
          <p:cNvSpPr>
            <a:spLocks noChangeArrowheads="1"/>
          </p:cNvSpPr>
          <p:nvPr/>
        </p:nvSpPr>
        <p:spPr bwMode="auto">
          <a:xfrm>
            <a:off x="323850" y="1782763"/>
            <a:ext cx="8569325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173. En lo referente a las canalizaciones, la norma UNE 179010 establece que las tuberías deben identificarse en todo su recorrido con: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 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a) Solo con el nombre del gas en cada toma final.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b) Pintadas íntegramente de un solo color según el gas.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c) Con etiquetas adhesivas solo en el punto de origen de la central.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d) Con colores y flechas que indiquen dirección y sentido del flujo.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8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87177" y="3270199"/>
            <a:ext cx="8569647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ángulo 1"/>
          <p:cNvSpPr>
            <a:spLocks noChangeArrowheads="1"/>
          </p:cNvSpPr>
          <p:nvPr/>
        </p:nvSpPr>
        <p:spPr bwMode="auto">
          <a:xfrm>
            <a:off x="179388" y="2274888"/>
            <a:ext cx="8713787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174. Según la recepción de gases en cisternas móviles regulada por la norma UNE 179010, ¿cuál es el plazo máximo de entrega urgente?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 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a) 12 horas.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b) 24 horas.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c) 48 horas.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d) 72 horas.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8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5880" y="3270199"/>
            <a:ext cx="8569647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ángulo 1"/>
          <p:cNvSpPr>
            <a:spLocks noChangeArrowheads="1"/>
          </p:cNvSpPr>
          <p:nvPr/>
        </p:nvSpPr>
        <p:spPr bwMode="auto">
          <a:xfrm>
            <a:off x="179388" y="1905000"/>
            <a:ext cx="8785225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175. Atendiendo a las comprobaciones del sistema de evacuación de gases anestésicos (SEGA) según la norma UNE 179010, ¿qué medida es necesaria en las unidades terminales?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 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a) Deben disponer de un sistema para impedir el reflujo de gases.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b) Deben permitir el flujo bidireccional de gases.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c) Deben estar conectadas a la red de vacío clínico general.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d) Deben ser idénticas a las de aire medicinal.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8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2901801"/>
            <a:ext cx="8569647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ángulo 1"/>
          <p:cNvSpPr>
            <a:spLocks noChangeArrowheads="1"/>
          </p:cNvSpPr>
          <p:nvPr/>
        </p:nvSpPr>
        <p:spPr bwMode="auto">
          <a:xfrm>
            <a:off x="179388" y="1412875"/>
            <a:ext cx="8640762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176. Atendiendo a los requisitos de ventilación para el almacenamiento de recipientes móviles en la norma UNE 179010, ¿cómo deben disponerse las rejillas de ventilación según las características de los gases?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 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a) Rejillas superiores para gases más ligeros que el aire medicinal y rejillas inferiores para los más densos.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b) Siempre deben ser rejillas superiores para favorecer la salida del calor.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c) Rejillas inferiores únicamente, para evitar la acumulación de gases pesados en el suelo.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d) Los locales cerrados no requieren rejillas si disponen de monitorización de oxígeno.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8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4" y="2420888"/>
            <a:ext cx="8569647" cy="489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ángulo 1"/>
          <p:cNvSpPr>
            <a:spLocks noChangeArrowheads="1"/>
          </p:cNvSpPr>
          <p:nvPr/>
        </p:nvSpPr>
        <p:spPr bwMode="auto">
          <a:xfrm>
            <a:off x="179388" y="1658938"/>
            <a:ext cx="8640762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177. En el marco del mantenimiento técnico legal y según la norma UNE 179010, ¿cuál de los siguientes documentos debe conservar el centro obligatoriamente mientras los equipos a presión estén instalados?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 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a) El manual de usuario de fabricante en el idioma original.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b) El acta de puesta en marcha según lo exigido en el RD 2060/2008.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c) Una copia del contrato de suministro de gas licuado.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d) El registro diario de niveles de los recipientes criogénicos de los últimos 10 años.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8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2924944"/>
            <a:ext cx="8569647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ángulo 1"/>
          <p:cNvSpPr>
            <a:spLocks noChangeArrowheads="1"/>
          </p:cNvSpPr>
          <p:nvPr/>
        </p:nvSpPr>
        <p:spPr bwMode="auto">
          <a:xfrm>
            <a:off x="323850" y="1536700"/>
            <a:ext cx="8569325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178. Según la supervisión de las canalizaciones de gases descrita en la norma UNE 179010, ¿qué acción periódica debe realizar el servicio de ingeniería/mantenimiento para garantizar la integridad del sistema?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 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a) Someter a las canalizaciones a pruebas periódicas de estanqueidad.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b) Cambiar las válvulas de sectorización cada dos años independientemente de su estado.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c) Pintar la totalidad de la tubería de color blanco cada cinco años.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d) Sustituir los terminales de tierra equipotencial cada semestre.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8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92097" y="2492896"/>
            <a:ext cx="8569647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ángulo 1"/>
          <p:cNvSpPr>
            <a:spLocks noChangeArrowheads="1"/>
          </p:cNvSpPr>
          <p:nvPr/>
        </p:nvSpPr>
        <p:spPr bwMode="auto">
          <a:xfrm>
            <a:off x="323850" y="2151063"/>
            <a:ext cx="8640763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179. De acuerdo con el Anexo A de la norma UNE 179010 (Ejemplo de tomas finales de gases a analizar), ¿cuántos puntos de análisis se recomiendan en Quirófano para un hospital de más de 500 camas?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	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a) 2 puntos.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b) 3 puntos.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c) 4 puntos.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d) 6 puntos.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8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87177" y="3645024"/>
            <a:ext cx="8569647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ángulo 1"/>
          <p:cNvSpPr>
            <a:spLocks noChangeArrowheads="1"/>
          </p:cNvSpPr>
          <p:nvPr/>
        </p:nvSpPr>
        <p:spPr bwMode="auto">
          <a:xfrm>
            <a:off x="250825" y="2151063"/>
            <a:ext cx="864235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180. Según los requisitos para la contratación del suministro detallados en la norma UNE 179010, ¿qué plazo máximo de entrega debe comprometer la empresa adjudicataria para situaciones ordinarias?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 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a) 12 horas.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b) 24 horas.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c) 48 horas.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d) 72 horas.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8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27367" y="3645024"/>
            <a:ext cx="8569647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1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366838"/>
            <a:ext cx="7620000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</TotalTime>
  <Words>321</Words>
  <Application>Microsoft Office PowerPoint</Application>
  <PresentationFormat>Presentación en pantalla (4:3)</PresentationFormat>
  <Paragraphs>62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7" baseType="lpstr">
      <vt:lpstr>Arial</vt:lpstr>
      <vt:lpstr>Calibri Light</vt:lpstr>
      <vt:lpstr>Calibri</vt:lpstr>
      <vt:lpstr>Times New Roman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48</cp:revision>
  <dcterms:created xsi:type="dcterms:W3CDTF">2014-09-11T18:25:39Z</dcterms:created>
  <dcterms:modified xsi:type="dcterms:W3CDTF">2026-07-05T19:49:10Z</dcterms:modified>
</cp:coreProperties>
</file>