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00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12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8C1D3C5-6718-44DA-930B-1EBD88E645E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129655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AA492E-18C9-4497-814D-66D6F0CE74D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31169003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1BD10-AE8E-40F3-B703-09614B41C40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74637872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7116A-6C6F-497B-9FA7-3E75C0FAF2C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739690725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C494C-E3DB-4124-AF7B-200BA5C8279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43651961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7180D-BEA5-4465-91F5-F909951A9B0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80293054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2A178-09DC-4146-92C3-B33C5F2B746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61867698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841A4-0C79-4112-AE3F-2D3A0B8CC2E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12963815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E6E24-050B-4816-AC2D-2B45F7D53A5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85603246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98D4A-25F5-4154-B1DE-293F0034C40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48371295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89A2A-A37A-4F73-B1B7-352AB327C1F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97958020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E2302-5B9A-4901-8875-56B748DD9C4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68537526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0F418-BA15-45AB-9C7C-2D71F708D91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185784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7589D9D-67A4-4C7D-9BD7-EDEEADD7BF0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8700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4100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60350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2274838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131. ¿Qué función cumple un "racor de bloqueo"?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Impedir el paso de aire en ambos sentidos permanentemente.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Mantener la posición del cilindro en caso de caída brusca de presión.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Filtrar las partículas sólidas del aire.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Reducir el nivel de ruido en el escape.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95725" y="3053151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67544" y="2397949"/>
            <a:ext cx="8280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132. Para conectar un tubo a un racor instantáneo, la operación consiste en: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Roscado fuerte con llave inglesa.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Introducir el tubo a presión manual en el racor.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Calentar el extremo del tubo.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Utilizar una abrazadera de tornillo.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1520" y="3176888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2397949"/>
            <a:ext cx="85689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133. ¿Qué válvula se utiliza para que el aire circule en un sentido pero no en el contrario?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Válvula selectora (O).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Válvula de simultaneidad (Y).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Válvula de escape rápido.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Válvula </a:t>
            </a:r>
            <a:r>
              <a:rPr lang="es-ES" sz="1600" dirty="0" err="1">
                <a:ea typeface="Calibri" panose="020F0502020204030204" pitchFamily="34" charset="0"/>
              </a:rPr>
              <a:t>antirretorno</a:t>
            </a:r>
            <a:r>
              <a:rPr lang="es-ES" sz="1600" dirty="0">
                <a:ea typeface="Calibri" panose="020F0502020204030204" pitchFamily="34" charset="0"/>
              </a:rPr>
              <a:t>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1520" y="3925725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2151728"/>
            <a:ext cx="87129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134. ¿Se puede regular la presión en un circuito neumático?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Si mediante una válvula reguladora de presión a cualquier valor deseado.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Si mediante una válvula reguladora de presión entre un valor desde 0 bar a un valor menor al de la presión de red.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No es posible regular la presión.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Sí, pero no si tengo más de tres actuadores.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924870"/>
            <a:ext cx="8281988" cy="504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2644170"/>
            <a:ext cx="85689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135. ¿Qué válvula se utiliza para realizar un mando desde diferentes puntos?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Válvula selectora (O).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Válvula de simultaneidad (Y).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Válvula de escape rápido.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Válvula </a:t>
            </a:r>
            <a:r>
              <a:rPr lang="es-ES" sz="1600" dirty="0" err="1">
                <a:ea typeface="Calibri" panose="020F0502020204030204" pitchFamily="34" charset="0"/>
              </a:rPr>
              <a:t>antirretorno</a:t>
            </a:r>
            <a:r>
              <a:rPr lang="es-ES" sz="1600" dirty="0">
                <a:ea typeface="Calibri" panose="020F0502020204030204" pitchFamily="34" charset="0"/>
              </a:rPr>
              <a:t>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924870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659285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136. En la denominación de elementos de un circuito, los detectores de posición de un cilindro suelen identificarse con: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La misma letra que el cilindro en mayúscula y un subíndice numérico. Por ejemplo, A1.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El mismo número que el cilindro y un subíndice en forma de letra mayúscula. Por ejemplo, 1A.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La misma letra que el cilindro en minúscula y un subíndice numérico. Por ejemplo, a1.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El mismo número que el cilindro y un subíndice en forma de letra minúscula. Por ejemplo 1a.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140894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2397949"/>
            <a:ext cx="86409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137. En la denominación de elementos de un circuito, los actuadores principales suelen identificarse con: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Números.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Letras mayúsculas (A, B, C...).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Símbolos griegos.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s-ES" sz="1600" dirty="0">
                <a:ea typeface="Calibri" panose="020F0502020204030204" pitchFamily="34" charset="0"/>
              </a:rPr>
              <a:t>d) Números pares. </a:t>
            </a:r>
            <a:endParaRPr lang="es-ES" dirty="0"/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30673" y="3429000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2397949"/>
            <a:ext cx="84969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138. ¿Qué válvula se utiliza para que un cilindro avance solo si se accionan dos pulsadores simultáneamente?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Válvula selectora (O).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Válvula de simultaneidad (Y).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Válvula de escape rápido.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Válvula </a:t>
            </a:r>
            <a:r>
              <a:rPr lang="es-ES" sz="1600" dirty="0" err="1">
                <a:ea typeface="Calibri" panose="020F0502020204030204" pitchFamily="34" charset="0"/>
              </a:rPr>
              <a:t>antirretorno</a:t>
            </a:r>
            <a:r>
              <a:rPr lang="es-ES" sz="1600" dirty="0">
                <a:ea typeface="Calibri" panose="020F0502020204030204" pitchFamily="34" charset="0"/>
              </a:rPr>
              <a:t>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318306" y="3429000"/>
            <a:ext cx="8281988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2274838"/>
            <a:ext cx="85689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139. Para lograr el vaivén automático de un cilindro de doble efecto se requiere el uso de: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Dos detectores de posición (finales de carrera).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Una bomba de vacío externa.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Un regulador de presión manual.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Un motor neumático de paletas.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996952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2397949"/>
            <a:ext cx="87849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140. La regulación de la velocidad en cilindros neumáticos se realiza preferentemente mediante: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El aumento de la presión de alimentación.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La estrangulación del aire.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La reducción del diámetro de las tuberías.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El cambio del aceite de lubricación.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504" y="3428926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00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203</Words>
  <Application>Microsoft Office PowerPoint</Application>
  <PresentationFormat>Presentación en pantalla (4:3)</PresentationFormat>
  <Paragraphs>61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 Light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49</cp:revision>
  <dcterms:created xsi:type="dcterms:W3CDTF">2014-09-11T18:25:39Z</dcterms:created>
  <dcterms:modified xsi:type="dcterms:W3CDTF">2026-07-06T04:19:04Z</dcterms:modified>
</cp:coreProperties>
</file>