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DD44016-E034-47DC-BB28-533505E1756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212632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FB02F-D752-4810-865B-85E483144E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45990560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BEDC7E-B48B-4C26-BCAA-628E6D540B1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4430990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05293-2D88-496D-B118-B6F25A19E5D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6403205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FB6C2-7465-483B-8898-06D1F69F3E5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7890676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2DB4D-04BA-4C68-B1D5-0BA2678B165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68594901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235AB-CE21-4B85-BE0A-C83C1AB1B19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0655137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2FB22-2A09-4EE3-9DED-C9E79686EEA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89160974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09CA2-51C3-4C85-9ECD-71F41144FBC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94632561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59071-D053-4F93-93CB-D49980B14F8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4373733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BED34-3562-4527-B20A-044317DEF3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9069538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508D5-B45B-4D6F-B033-39E72EB9589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15135327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CA28E-93C9-48ED-818F-823292F6CF8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35668374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CF3B4AB-1FBB-43DB-925A-A4FA3BBC7A6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D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60648"/>
            <a:ext cx="7620000" cy="502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397949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>
                <a:ea typeface="Calibri" panose="020F0502020204030204" pitchFamily="34" charset="0"/>
              </a:rPr>
              <a:t>101. </a:t>
            </a:r>
            <a:r>
              <a:rPr lang="es-ES" sz="1600" b="1" dirty="0">
                <a:ea typeface="Calibri" panose="020F0502020204030204" pitchFamily="34" charset="0"/>
              </a:rPr>
              <a:t>En la identificación de orificios de una válvula según la norma ISO, el número "1" corresponde 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Orificios de utilización.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Alimentación de presión.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Orificios de escape.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Pilotaje neumático.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429000"/>
            <a:ext cx="8713663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521059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102. Las válvulas de "seta" se utilizan generalmente como mandos de: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Puesta en marcha suave.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Emergencia.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Control de flujo bidireccional.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Regulación de precisión.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84145" y="3320988"/>
            <a:ext cx="8713663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028617"/>
            <a:ext cx="84249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103. ¿Qué característica define a las válvulas de corredera?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No tienen rozamiento entre sus partes.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Tienen un recorrido de conmutación muy corto.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Son menos sensibles a la suciedad que las de asiento.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Basan su funcionamiento en un émbolo cilíndrico con rebajes que se desplaza axialmente.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164" y="3284984"/>
            <a:ext cx="8713663" cy="5504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521059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104. En una válvula 5/2, ¿qué indican los números?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5 posiciones y 2 vías.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5 vías y 2 posiciones.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5 bar de presión y 2 escapes.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5 milímetros de paso y 2 roscas.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068960"/>
            <a:ext cx="8713663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11560" y="1905506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105. Selecciona la respuesta correcta. Las </a:t>
            </a:r>
            <a:r>
              <a:rPr lang="es-ES" sz="1600" b="1" dirty="0" err="1">
                <a:ea typeface="Calibri" panose="020F0502020204030204" pitchFamily="34" charset="0"/>
              </a:rPr>
              <a:t>microválvulas</a:t>
            </a:r>
            <a:r>
              <a:rPr lang="es-ES" sz="1600" b="1" dirty="0">
                <a:ea typeface="Calibri" panose="020F0502020204030204" pitchFamily="34" charset="0"/>
              </a:rPr>
              <a:t> neumáticas de accionamiento mecánico: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No son muy utilizadas en neumática ya que la intervención eléctrica encarece el sistema.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Son de tamaño reducido ya que los caudales que circulan por ellas son pequeños también.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Estas válvulas no pueden accionarse mediante rodillo.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Las otras tres respuestas son incorrectas.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140968"/>
            <a:ext cx="871366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67544" y="920621"/>
            <a:ext cx="81369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106. Selecciona la respuesta que NO es correcta. En cuanto al vástago de accionamiento de las </a:t>
            </a:r>
            <a:r>
              <a:rPr lang="es-ES" sz="1600" b="1" dirty="0" err="1">
                <a:ea typeface="Calibri" panose="020F0502020204030204" pitchFamily="34" charset="0"/>
              </a:rPr>
              <a:t>microválvulas</a:t>
            </a:r>
            <a:r>
              <a:rPr lang="es-ES" sz="1600" b="1" dirty="0">
                <a:ea typeface="Calibri" panose="020F0502020204030204" pitchFamily="34" charset="0"/>
              </a:rPr>
              <a:t> neumáticas: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Se deben de tener en cuenta tres posiciones del vástago. Reposo, accionamiento y posición de bloqueo de emergencia.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En el accionamiento por ruleta la </a:t>
            </a:r>
            <a:r>
              <a:rPr lang="es-ES" sz="1600" dirty="0" err="1">
                <a:ea typeface="Calibri" panose="020F0502020204030204" pitchFamily="34" charset="0"/>
              </a:rPr>
              <a:t>microválvula</a:t>
            </a:r>
            <a:r>
              <a:rPr lang="es-ES" sz="1600" dirty="0">
                <a:ea typeface="Calibri" panose="020F0502020204030204" pitchFamily="34" charset="0"/>
              </a:rPr>
              <a:t> se activa mediante una pequeña rampa en los dos sentidos de la marcha del tope.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En el accionamiento por ruleta abatible, la </a:t>
            </a:r>
            <a:r>
              <a:rPr lang="es-ES" sz="1600" dirty="0" err="1">
                <a:ea typeface="Calibri" panose="020F0502020204030204" pitchFamily="34" charset="0"/>
              </a:rPr>
              <a:t>microválvula</a:t>
            </a:r>
            <a:r>
              <a:rPr lang="es-ES" sz="1600" dirty="0">
                <a:ea typeface="Calibri" panose="020F0502020204030204" pitchFamily="34" charset="0"/>
              </a:rPr>
              <a:t> también es accionada por rampa, pero se activa únicamente en un solo sentido, en el otro se escamotea la ruleta mecánicamente pero no existe conmutación neumática.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Normalmente son válvulas de 2 posiciones y tres vías, pero pueden ser de otra configuración diferente.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08613" y="1700808"/>
            <a:ext cx="8713663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536174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107. Selecciona la respuesta correcta. En cuanto a los temporizadores neumáticos: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Son componentes que proporcionan una señal de depresión en la salida después de transcurrido un tiempo desde la recepción de la señal.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El tiempo de retardo de la señal de salida es función del volumen de un depósito que se debe llenar y del flujo de entrada de aire.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Los dispositivos están formados por un regulador de caudal, un depósito y una válvula 3/2 de accionamiento por un detector de proximidad.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Las otras tres respuestas son incorrectas.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43160" y="2582324"/>
            <a:ext cx="8713663" cy="4866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1782396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108. Selecciona la respuesta más correcta. Los tiempos de retardo más comunes de los temporizadores neumáticos: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Varían entre 0 y 15 segundos pudiendo ser regulado a voluntad en función del caudal de entrada.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Varían entre 0 y 15 segundos, pero no pueden ser regulados.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Son elementos muy precisos pudiendo conseguir con ellos una precisión de 0,5 centésimas de segundo.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Las otras tres respuestas son incorrectas.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31838" y="2492896"/>
            <a:ext cx="8713663" cy="5516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5536" y="2397949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109. ¿Qué tipo de detector electrónico es capaz de detectar cualquier tipo de material (metales, líquidos…)?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Detector inductivo.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Detector capacitivo.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Detector magnético.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Detector de fuga.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429000"/>
            <a:ext cx="8713663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2274838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110. Los detectores inductivos basan su funcionamiento en la presencia de: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Un campo eléctrico estático. 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Un objeto metálico que crea corrientes inducidas en un campo magnético.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La interrupción de un haz de luz.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 deformación de una membrana elástica.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504" y="3068960"/>
            <a:ext cx="8713663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170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2026-06-30T02:14:48Z</dcterms:modified>
</cp:coreProperties>
</file>