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E4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59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91EBAB5-F173-4A83-8911-D8EEC691B40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444982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D719BD-CC1B-4D1C-A13D-9A9A0730D8F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26264834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9FE4D-91EB-4A21-A8EF-33841D10E0F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10344670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D404A-86BB-488B-8B45-75B1B93E299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18809276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C93E7-092D-4C99-8D4A-56145180872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03663291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73EF2-B6BA-48E3-9FF8-D73FE7FCB97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41557276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D3900-1A2C-437A-AB33-6B53F41A892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74829034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BC561E-E978-4F2E-B47C-08D42D2AE2F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87922924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9D15D-24BE-4751-B71A-2BE1C0A908C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6206994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46CF4-F163-469F-8E58-ECF760FE0CD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9107222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809CE-E24C-4906-945C-98E7F9E1C52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31788092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45677-12A6-4171-A623-930C8F0FEC7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21276008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82454-C652-4183-8985-4B4D2874DF3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8425300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E12BBDA-B874-4C36-A849-98E99DEC40B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B4E4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60648"/>
            <a:ext cx="7620000" cy="50292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2397949"/>
            <a:ext cx="87129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91. Selecciona la respuesta más correcta. En los motores neumáticos de pistones radiales se pueden desarrollar potencias de hasta: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1600" dirty="0">
                <a:ea typeface="Calibri" panose="020F0502020204030204" pitchFamily="34" charset="0"/>
              </a:rPr>
              <a:t>a) 3,5 kW.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1600" dirty="0">
                <a:ea typeface="Calibri" panose="020F0502020204030204" pitchFamily="34" charset="0"/>
              </a:rPr>
              <a:t>b) 5 kW.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1600" dirty="0">
                <a:ea typeface="Calibri" panose="020F0502020204030204" pitchFamily="34" charset="0"/>
              </a:rPr>
              <a:t>c) 7,5 kW.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1600" dirty="0">
                <a:ea typeface="Calibri" panose="020F0502020204030204" pitchFamily="34" charset="0"/>
              </a:rPr>
              <a:t>d) 10 kW.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4" y="3933056"/>
            <a:ext cx="8713663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2274838"/>
            <a:ext cx="87129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92. Selecciona la respuesta más correcta. En los motores de pistones radiales se pueden conseguir velocidades máximas (en vacío) para motores de pequeña potencia de hasta: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1600" dirty="0">
                <a:ea typeface="Calibri" panose="020F0502020204030204" pitchFamily="34" charset="0"/>
              </a:rPr>
              <a:t>a) 9000 rpm.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1600" dirty="0">
                <a:ea typeface="Calibri" panose="020F0502020204030204" pitchFamily="34" charset="0"/>
              </a:rPr>
              <a:t>b) 18000 rpm.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1600" dirty="0">
                <a:ea typeface="Calibri" panose="020F0502020204030204" pitchFamily="34" charset="0"/>
              </a:rPr>
              <a:t>c) 19000 rpm.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20000 rpm.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284984"/>
            <a:ext cx="8713663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2274838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93. En los motores neumáticos respecto a los eléctricos: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Tienen un rendimiento energético superior.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Las velocidades pueden regularse utilizando reguladores de caudal y presión.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Son mucho más silenciosos sin necesidad de silenciador.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No requieren aire lubricado.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4" y="3068960"/>
            <a:ext cx="8713663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397949"/>
            <a:ext cx="85689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94. ¿Qué tipo de motor neumático funciona bajo un principio similar al de un motor de combustión interna?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Motor de paletas.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Motor de pistones radiales.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Motor de turbina.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Motor de engranajes.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4" y="3429000"/>
            <a:ext cx="8713663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67544" y="2521059"/>
            <a:ext cx="8208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95. Para aumentar el par de salida de un motor neumático se suele acoplar: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Un silenciador de gran tamaño.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Un reductor de velocidad.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Un depósito acumulador individual.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Un regulador de escape.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4" y="3284984"/>
            <a:ext cx="8713663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397949"/>
            <a:ext cx="85689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96. Los actuadores de giro tipo cremallera transforman el movimiento lineal en rotacional, generalmente no superior a: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90º.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180º.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360º.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720º.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4" y="3645024"/>
            <a:ext cx="8713663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521059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97. ¿Cuál de las siguientes válvulas NO es de asiento?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La de bola.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La de corredera.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La de cono.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La de disco plano.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4" y="3284984"/>
            <a:ext cx="8713663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1659285"/>
            <a:ext cx="84969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98. Seleccione la respuesta más correcta. ¿Cuál de las siguientes válvulas será necesario que esté suficientemente dimensionada para que por ella circule el suficiente caudal para alimentar a los cilindros?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La válvula distribuidora que alimentará los cilindros.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Una válvula encargada de dar señal de pilotaje a la válvula de la opción a).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La respuesta a) y la b) son ambas correctas.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s-ES" sz="1600" dirty="0">
                <a:ea typeface="Calibri" panose="020F0502020204030204" pitchFamily="34" charset="0"/>
              </a:rPr>
              <a:t>d) Ninguna de las otras 3 respuestas es correcta. </a:t>
            </a:r>
            <a:endParaRPr lang="es-ES" dirty="0"/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4" y="2636912"/>
            <a:ext cx="8713663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782396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99. Seleccione la respuesta más correcta. La velocidad de traslación del émbolo de un cilindro de uso industrial normal: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La velocidad máxima puede llegar a 4 m/s y las velocidades más normales son entre 2,10 m/s y 2,80 m/s.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La velocidad máxima puede llegar a 1 m/s y las velocidades más normales son entre 0,10 m/s y 0,40 m/s.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La velocidad máxima puede llegar a 3 m/s y las velocidades más normales son entre 1,40 m/s y 1,80 m/s. 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4" y="3068960"/>
            <a:ext cx="8713663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1659285"/>
            <a:ext cx="84969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100. Selecciona la respuesta correcta. Cuando se deseen velocidades mayores o menores en un cilindro se debe: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Para velocidades mayores pueden adaptarse válvulas de paso superior con racores y tuberías aumentadas también.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Para velocidades menores pueden emplearse válvulas de escape rápido en las salidas de los cilindros.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Para velocidades mayores, incorporar válvulas reguladoras de caudal en las tomas de los cilindros.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Las otras tres respuestas son incorrectas.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4" y="2420888"/>
            <a:ext cx="8713663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E4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215</Words>
  <Application>Microsoft Office PowerPoint</Application>
  <PresentationFormat>Presentación en pantalla (4:3)</PresentationFormat>
  <Paragraphs>61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 Light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50</cp:revision>
  <dcterms:created xsi:type="dcterms:W3CDTF">2014-09-11T18:25:39Z</dcterms:created>
  <dcterms:modified xsi:type="dcterms:W3CDTF">2026-06-28T04:30:09Z</dcterms:modified>
</cp:coreProperties>
</file>