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5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A2E683D-3351-402A-9E79-5F7D65FEC3E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802638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6997A-4CCC-44EE-8312-CC96CC45CB2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1212266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E4937-038F-418C-985C-DBE95B2256D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85025095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91035-6A0F-4A05-A715-2A5DF18C823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17574721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A1896-5F9F-41F9-977C-598BF618ABA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101244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743F9-BF36-4DC3-9ABC-ABC8E875290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89915416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B58EE-1D39-4E15-B963-4457499A2F2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71731777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4C8C7-9390-4458-9305-21CB428FAD2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77178544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9AE90-6438-4FE0-889F-5D303109DB7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9460962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12E7F-1501-4E7D-813C-9C205A0EDCF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02107208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28E7F-2F9C-40DA-8691-C8A59594308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84456315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4B4FF-D2B9-49A8-B5E6-9183EB97375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9788932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37956-66F1-40C5-A8E0-309DF1D9599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9371805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85334D34-6F65-4DC4-8AE6-81485B957E8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A1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8640"/>
            <a:ext cx="7620000" cy="502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916832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71. El sistema de representación de secuencia mediante etapas y transiciones se denomina: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Diagrama espacio-fase.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</a:t>
            </a:r>
            <a:r>
              <a:rPr lang="es-ES" sz="1600" dirty="0" err="1">
                <a:ea typeface="Calibri" panose="020F0502020204030204" pitchFamily="34" charset="0"/>
              </a:rPr>
              <a:t>Grafcet</a:t>
            </a:r>
            <a:r>
              <a:rPr lang="es-ES" sz="1600" dirty="0">
                <a:ea typeface="Calibri" panose="020F0502020204030204" pitchFamily="34" charset="0"/>
              </a:rPr>
              <a:t>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Esquema de montaje.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Diagrama de movimientos.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2924943"/>
            <a:ext cx="8641655" cy="2732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397949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72. En un diagrama de movimientos, el signo (+) representa: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El retroceso del vástago.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La salida del vástago.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La presencia de presión en el conducto de trabajo.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 conexión a la red de aire.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212976"/>
            <a:ext cx="8641655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028617"/>
            <a:ext cx="87129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73. En cuanto a los compresores de émbolo, de las siguientes afirmaciones selecciona aquella que NO es correcta.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Siguen siendo muy utilizados.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La inversión inicial es menor que en los compresores de tornillo.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Tienen prestaciones suficientes en cuanto a presión suministrada para la mayoría de las aplicaciones industriales.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No son más ruidosos que los rotativos.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802688"/>
            <a:ext cx="864165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166843"/>
            <a:ext cx="864096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74. Selecciona la respuesta que NO es correcta. En cuanto a los arranques y paradas del compresor: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A veces es conveniente que el compresor se mantenga en marcha aunque no esté desarrollando potencia y gire en vacío.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Uno de los procedimientos para que el motor trabaje sin carga consiste en enviar el aire aspirado directamente al exterior.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Uno de los procedimientos para que el motor trabaje sin carga consiste en conectar mediante un circuito cerrado la cámara de aspiración con la de compresión.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No conviene reducir el número de arranques y paradas del compresor ya que a más arranques y paradas aumenta la vida del compresor.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429000"/>
            <a:ext cx="8641655" cy="5386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028617"/>
            <a:ext cx="8784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75. Selecciona la respuesta más correcta. Como principal ventaja de los compresores de Membrana o diafragma podemos citar: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Conseguir presiones de hasta 15 bar en una sola etapa.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Posibilidad de generar grandes caudales continuos.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La respuesta a) y b) son correctas.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 no contaminación con el aceite de lubricación de las piezas del compresor.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573016"/>
            <a:ext cx="864165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151728"/>
            <a:ext cx="86409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76. Para el cálculo aproximado del volumen en m³ del depósito se puede utilizar la fórmula V=K</a:t>
            </a:r>
            <a:r>
              <a:rPr lang="es-ES" sz="1600" dirty="0" smtClean="0">
                <a:effectLst/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⋅</a:t>
            </a:r>
            <a:r>
              <a:rPr lang="es-ES" sz="1600" b="1" dirty="0">
                <a:ea typeface="Calibri" panose="020F0502020204030204" pitchFamily="34" charset="0"/>
              </a:rPr>
              <a:t>Q donde Q es el caudal en m³/min. Se pide calcular el Volumen para un caudal de 5000 l/min siendo K = 0,2.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Depósito de 1 m³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Depósito de 2 m³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Depósito de 1000 m³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Depósito de 2000 m³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645024"/>
            <a:ext cx="864165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151728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77. Además de la realización de purgas en los depósitos, para conseguir aire comprimido seco se pueden emplear: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Mezclas con aire caliente al final del proceso.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Calentar el aire para lograr su secado.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La respuesta a) y la respuesta b) son ambas correctas.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El empleo de secadores frigoríficos y de absorción.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645024"/>
            <a:ext cx="864165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204864"/>
            <a:ext cx="8568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78. ¿Cuál es la función principal de los acumuladores intermedios en una red de distribución?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Aumentar la presión del sistema.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Compensar las fluctuaciones de presión de los actuadores y servir como reserva de aire.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Filtrar el aceite residual del compresor.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Medir el caudal de consumo de la planta.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212976"/>
            <a:ext cx="864165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397949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79. En una red de distribución de aire, la tubería principal debe instalarse con una pendiente de: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0 %.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1 a 3 %.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5 a 10 %.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15 %.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429000"/>
            <a:ext cx="8641655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397949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80. Un grupo de mantenimiento convencional está compuesto por: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Compresor, depósito y motor.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Filtro, regulador de presión y lubricador.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Secador, enfriador y purgador.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Válvula de seguridad, manómetro y presostato.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-14749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512" y="3140968"/>
            <a:ext cx="8641655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1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77" y="0"/>
            <a:ext cx="7033846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209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 Light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2026-06-27T06:29:11Z</dcterms:modified>
</cp:coreProperties>
</file>