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8D8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128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8D37B081-B149-4538-B7B6-2D12BDCDD21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3556716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5C13EE-DB1D-4DC6-9EB3-1673C176DC0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45801720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E7DD8F-8373-4469-B26E-91312F8736F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47877446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A23B7-0B4D-40DF-A45C-1485C64181F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81434323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DAB42-DA51-4C02-88AA-02C192B0AAA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549935997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9421E-C25C-4ABA-B312-CDF45EE8CD3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30569790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8E1A95-C0F8-4B3A-834D-F69141639D0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77818743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58073-A166-431B-A69E-4958E54C288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333902382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1910B9-D14E-48E4-822F-F24E7902D09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62812429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A156C-D1E6-4261-9A1D-6D78A98F5B3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666140384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D9B060-C123-476F-9CA3-64333C3CAB5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028478422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A5349C-B9BF-4366-8F6A-8D608B91ED5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227280626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1B7601-CF72-4368-80B8-91D84661E61B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269831375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57084CC-72A5-42E7-AE1A-C6E01A460BB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98D8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4100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115888"/>
            <a:ext cx="7620000" cy="50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ángulo 1"/>
          <p:cNvSpPr>
            <a:spLocks noChangeArrowheads="1"/>
          </p:cNvSpPr>
          <p:nvPr/>
        </p:nvSpPr>
        <p:spPr bwMode="auto">
          <a:xfrm>
            <a:off x="179388" y="2028825"/>
            <a:ext cx="8640762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51. Selecciona la respuesta correcta. En cuanto a los ajustes, se llama juego mínimo a: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La diferencia entre la medida máxima del agujero y la mínima del eje.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La diferencia entre la medida mínima del agujero y la máxima del eje.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Las otras tres respuestas son incorrectas.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 diferencia entre la medida mínima del agujero y la mínima del eje.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2780928"/>
            <a:ext cx="878522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ángulo 1"/>
          <p:cNvSpPr>
            <a:spLocks noChangeArrowheads="1"/>
          </p:cNvSpPr>
          <p:nvPr/>
        </p:nvSpPr>
        <p:spPr bwMode="auto">
          <a:xfrm>
            <a:off x="250825" y="2151063"/>
            <a:ext cx="8642350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52. Selecciona la respuesta correcta. En cuanto a los ajustes: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El ajuste fijo es aquel donde siempre existe juego.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El ajuste fijo es aquel donde el ajuste siempre es móvil.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El ajuste fijo es aquel donde siempre existe apriete.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3140075"/>
            <a:ext cx="878522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274838"/>
            <a:ext cx="87849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53. ¿Cómo se denomina la medida que sirve como punto de partida para la aplicación de tolerancias?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Medida efectiva.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Medida nominal.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Medida real.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Medida de control.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3284091"/>
            <a:ext cx="878522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2397949"/>
            <a:ext cx="8712968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54. En el sistema de ajuste de Agujero Base, la posición de la tolerancia del agujero es siempre: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H.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h.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J.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G.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3140968"/>
            <a:ext cx="878522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274838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55. Se produce un ajuste con "apriete" cuando: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El diámetro del agujero es siempre mayor que el del eje.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El diámetro del eje es siempre mayor que el del agujero.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El diámetro del eje y el agujero son iguales.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La tolerancia es cero.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3068067"/>
            <a:ext cx="8785225" cy="2169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2521059"/>
            <a:ext cx="86409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56. La diferencia algebraica entre la medida mínima y la nominal se denomina: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Diferencia superior.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Diferencia inferior.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Tolerancia.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Juego máximo.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3284091"/>
            <a:ext cx="878522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274838"/>
            <a:ext cx="878497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s-ES" sz="1600" b="1" dirty="0">
                <a:ea typeface="Calibri" panose="020F0502020204030204" pitchFamily="34" charset="0"/>
              </a:rPr>
              <a:t>57. Selecciona la respuesta más correcta. Las tolerancias dimensionales por sí solas: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 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a) Son suficientes.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b) Deben ser completadas definiendo los grados de rugosidad de las superficies.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c) Deben ser completadas definiendo las tolerancias geométricas de posición y de forma. </a:t>
            </a:r>
            <a:endParaRPr lang="es-ES" sz="1200" dirty="0" smtClean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s-ES" sz="1600" dirty="0">
                <a:ea typeface="Calibri" panose="020F0502020204030204" pitchFamily="34" charset="0"/>
              </a:rPr>
              <a:t>d) Las respuestas b) y c) son ambas correctas. </a:t>
            </a:r>
            <a:endParaRPr lang="es-ES" sz="1200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3572123"/>
            <a:ext cx="878522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ángulo 1"/>
          <p:cNvSpPr>
            <a:spLocks noChangeArrowheads="1"/>
          </p:cNvSpPr>
          <p:nvPr/>
        </p:nvSpPr>
        <p:spPr bwMode="auto">
          <a:xfrm>
            <a:off x="250825" y="2520950"/>
            <a:ext cx="85693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58. Cuál de las siguientes NO es una tolerancia de forma: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La rectitud.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El ajuste.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La planitud.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 cilindricidad.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3284091"/>
            <a:ext cx="878522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ángulo 1"/>
          <p:cNvSpPr>
            <a:spLocks noChangeArrowheads="1"/>
          </p:cNvSpPr>
          <p:nvPr/>
        </p:nvSpPr>
        <p:spPr bwMode="auto">
          <a:xfrm>
            <a:off x="179388" y="2520950"/>
            <a:ext cx="8785225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59. Cuál de las siguientes NO es una tolerancia de posición.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El paralelismo.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La perpendicularidad.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La rectitud.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 inclinación.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07950" y="3572123"/>
            <a:ext cx="8785225" cy="21691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ángulo 1"/>
          <p:cNvSpPr>
            <a:spLocks noChangeArrowheads="1"/>
          </p:cNvSpPr>
          <p:nvPr/>
        </p:nvSpPr>
        <p:spPr bwMode="auto">
          <a:xfrm>
            <a:off x="179388" y="1782763"/>
            <a:ext cx="8785225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r>
              <a:rPr lang="es-ES" sz="1600" b="1">
                <a:cs typeface="Calibri" panose="020F0502020204030204" pitchFamily="34" charset="0"/>
              </a:rPr>
              <a:t>60. Selecciona la respuesta correcta. La simetría: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 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a) Determina la equidistancia respecto a un eje o un plano.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b) Determina la calidad de paralelo que existe entre una recta o un plano respecto de un elemento de referencia.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c) Determina la aproximación que tiene un plano o una recta a un ángulo deseado respecto de otro plano o recta tomados como elementos de referencia.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  <a:p>
            <a:r>
              <a:rPr lang="es-ES" sz="1600">
                <a:cs typeface="Calibri" panose="020F0502020204030204" pitchFamily="34" charset="0"/>
              </a:rPr>
              <a:t>d) Las otras tres respuestas son incorrectas. </a:t>
            </a:r>
            <a:endParaRPr lang="es-ES" sz="1200">
              <a:latin typeface="Times New Roman" panose="02020603050405020304" pitchFamily="18" charset="0"/>
              <a:cs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61152" y="2276872"/>
            <a:ext cx="8785225" cy="2889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8D8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367</TotalTime>
  <Words>156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7" baseType="lpstr">
      <vt:lpstr>Arial</vt:lpstr>
      <vt:lpstr>Calibri Light</vt:lpstr>
      <vt:lpstr>Calibri</vt:lpstr>
      <vt:lpstr>Times New Roman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53</cp:revision>
  <dcterms:created xsi:type="dcterms:W3CDTF">2014-09-11T18:25:39Z</dcterms:created>
  <dcterms:modified xsi:type="dcterms:W3CDTF">2026-06-27T04:04:34Z</dcterms:modified>
</cp:coreProperties>
</file>