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7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3712CA2-426A-4BC4-88D0-0D5E5F12C96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61390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1B212-A10E-41A5-A69B-208CE83D61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521912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7EB42-1EDC-4E52-AC22-5AD8CE3C60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5213275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B22F2-9A47-4CC2-B115-D5254E5980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648298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3E824-6B90-4810-8709-2285A4B8B81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6493202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B1C04-6464-469D-BCF4-0312E73744D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9923087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10211-4144-4F72-95A7-F77A71EA00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4309077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FF30E-65D2-4738-B849-1115AC5863B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6357782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D1C17-B173-4BBC-8A73-589068C22C3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7049342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C70CF-D391-412A-994D-D58696B6D8F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3850416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451EB-0B49-4303-B7C3-32A0F7E6BD4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9428546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74387-67C2-45B5-9DAA-68776C1B900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09407838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D649C-89D1-473F-AD75-5D527DA2064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3984563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6619C53-5E2C-4E17-8750-9AB27C5CB95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250825" y="2520950"/>
            <a:ext cx="86423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31. Una escuadra para controlar la perpendicularidad es un instrumento de: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Medición directa.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Verificación.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Comparación analógica.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Amplificación mecánica.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300413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2274888"/>
            <a:ext cx="871378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32. ¿Qué característica define a la apreciación de un instrumento de medida?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La longitud total de su escala.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La mínima variación de magnitud que puede leerse en su escala.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El error máximo admitido por el fabricante.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La fuerza necesaria para desplazar el palpador.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068638"/>
            <a:ext cx="8785225" cy="201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2398713"/>
            <a:ext cx="878522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33. Cuál de los siguientes elementos NO forma parte de un Pie de rey universal o máuser: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La regla graduada.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El tornillo de fijación de la corredera.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Pata o palpador de exteriores móvil.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El tambor.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940175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250825" y="2028825"/>
            <a:ext cx="85693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34. Selecciona la respuesta correcta. En el tornillo micrométrico o Palmer: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Por cada vuelta del tornillo, este avanza una longitud equivalente a su paso de rosca.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Por cada 2 vueltas del tornillo, este avanza una longitud equivalente a su paso de rosca.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Por cada vuelta del tornillo, este avanza una longitud equivalente a 2 veces su paso de rosca.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Las otras tres respuestas son incorrectas.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565400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323850" y="1905000"/>
            <a:ext cx="86407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35. En un tornillo micrométrico o Pálmer que dispone de un tambor de 50 divisiones, si el paso de rosca del tornillo es de medio milímetro: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La apreciación será de 1 milímetro.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La apreciación será de 1 décima de milímetro.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La apreciación será de 1 centésima de milímetro.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La apreciación será de 1 milésima de milímetro. </a:t>
            </a:r>
            <a:endParaRPr lang="es-ES" sz="1800">
              <a:latin typeface="Arial" panose="020B060402020202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141663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250825" y="1412875"/>
            <a:ext cx="86423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36. Selecciona la respuesta correcta. En un micrómetro o pálmer la función del tornillo de fricción: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Es inmovilizar el palpador móvil.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Es dificultar la transmisión de calor a través de las manos de la persona operaria hacia el instrumento.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Es realizar la aproximación final del palpador móvil a la superficie de la pieza. Este tornillo gira sin ejercer presión a la pieza cuando la presión de contacto entre el instrumento y la pieza es adecuada.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Es hacer girar al husillo igual que si utilizáramos el tambor para comodidad de la persona operaria.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40050"/>
            <a:ext cx="8785225" cy="704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2520950"/>
            <a:ext cx="87137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37. En un pie de rey, ¿para qué sirven las orejas situadas en la parte superior?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Para medir exteriores.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Para medir interiores.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Para medir profundidades.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Para fijar la medida. </a:t>
            </a:r>
            <a:endParaRPr lang="es-ES" sz="1800">
              <a:latin typeface="Arial" panose="020B060402020202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300413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2398713"/>
            <a:ext cx="856932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38. ¿Qué elemento del micrómetro sirve para bloquear el husillo una vez realizada la medida?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El trinquete.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El tambor fijo.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La manecilla y el anillo de bloqueo.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El yunque. </a:t>
            </a:r>
            <a:endParaRPr lang="es-ES" sz="1800">
              <a:latin typeface="Arial" panose="020B060402020202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660775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179388" y="2274888"/>
            <a:ext cx="87852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39. El medidor de profundidades en un pie de rey universal o máuser se utiliza específicamente para: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Medir diámetros exteriores de ejes.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Medir el paso de una rosca.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Medir la profundidad de agujeros, rebajes y ranuras.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Verificar la planitud de una superficie.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16313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07950" y="2274888"/>
            <a:ext cx="88566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40. ¿Cuál es la función de las cachas protectoras (hechas con material aislante térmico) en el cuerpo de un micrómetro?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Proteger el instrumento de golpes.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Evitar que el calor de la mano de la persona operaria dilate el cuerpo del instrumento.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Mejorar el agarre del instrumento.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Facilitar el giro del tambor. </a:t>
            </a:r>
            <a:endParaRPr lang="es-ES" sz="1800">
              <a:latin typeface="Arial" panose="020B060402020202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300413"/>
            <a:ext cx="8785225" cy="273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196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2026-06-27T05:55:21Z</dcterms:modified>
</cp:coreProperties>
</file>