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9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B8ED3CF-B678-4508-823E-00FDBEF83C0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748440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D9E9B-B045-4405-88A0-0F849E0A0B6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94446257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19E45-17CC-403F-A875-13A3393C706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0765327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E1DBD-39FA-4F3A-BF13-FFA801F4EE6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69725979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F4D0C-9F83-47B9-BBB9-B05278C33E1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84120989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59373-F8AA-4F65-A763-3D4FDB95369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07953600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B5E0B-A89C-4E8A-BC5B-ADFFBF979D6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51591772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45FE6-817B-4797-800F-E54465F2DD5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61451711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E106B-27F8-4AFD-B668-02A53285598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0713835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C836A-A742-4C7B-999B-8AC01148422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640944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C9243-3BA7-49B3-8664-E34B97E4ACA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4632987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B81CC-E7F8-47A7-AC09-294B613F955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3562874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AF45C-B185-4C00-902F-CE662E8C2DC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11924588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6CB4F3F-2635-4D22-91D3-C37890EC21A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6F9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33375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ángulo 1"/>
          <p:cNvSpPr>
            <a:spLocks noChangeArrowheads="1"/>
          </p:cNvSpPr>
          <p:nvPr/>
        </p:nvSpPr>
        <p:spPr bwMode="auto">
          <a:xfrm>
            <a:off x="179388" y="2398713"/>
            <a:ext cx="8785225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11. ¿Cuál de las siguientes unidades NO es una unidad fundamental del Sistema Internacional (SI)?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Segundo.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Amperio.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Julio.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Kilogramo.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646488"/>
            <a:ext cx="8281987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179388" y="2520950"/>
            <a:ext cx="87852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12. En cuanto a los múltiplos y divisores. El prefijo micro indica un factor divisor de: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10</a:t>
            </a:r>
            <a:r>
              <a:rPr lang="es-ES" sz="1600"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⁻</a:t>
            </a: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².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10</a:t>
            </a:r>
            <a:r>
              <a:rPr lang="es-ES" sz="1600">
                <a:latin typeface="Cambria Math" panose="02040503050406030204" pitchFamily="18" charset="0"/>
                <a:cs typeface="Calibri" panose="020F0502020204030204" pitchFamily="34" charset="0"/>
              </a:rPr>
              <a:t>⁻</a:t>
            </a: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³.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10</a:t>
            </a:r>
            <a:r>
              <a:rPr lang="es-ES" sz="1600">
                <a:latin typeface="Cambria Math" panose="02040503050406030204" pitchFamily="18" charset="0"/>
                <a:cs typeface="Calibri" panose="020F0502020204030204" pitchFamily="34" charset="0"/>
              </a:rPr>
              <a:t>⁻</a:t>
            </a: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⁶.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10</a:t>
            </a:r>
            <a:r>
              <a:rPr lang="es-ES" sz="1600">
                <a:latin typeface="Cambria Math" panose="02040503050406030204" pitchFamily="18" charset="0"/>
                <a:cs typeface="Calibri" panose="020F0502020204030204" pitchFamily="34" charset="0"/>
              </a:rPr>
              <a:t>⁻</a:t>
            </a: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⁹.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502025"/>
            <a:ext cx="8281988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250825" y="2520950"/>
            <a:ext cx="84978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13. En el Sistema Internacional (SI), ¿cuál es la unidad básica para la longitud?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El centímetro (cm).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El metro (m).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El milímetro (mm).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El kilómetro (km).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286125"/>
            <a:ext cx="8281988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250825" y="2520950"/>
            <a:ext cx="87137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14. La unidad de fuerza en el Sistema Internacional (SI) es el: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Kilogramo fuerza (kgf).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Newton (N).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600">
                <a:cs typeface="Calibri" panose="020F0502020204030204" pitchFamily="34" charset="0"/>
              </a:rPr>
              <a:t>c) Pascal (Pa).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600">
                <a:cs typeface="Calibri" panose="020F0502020204030204" pitchFamily="34" charset="0"/>
              </a:rPr>
              <a:t>d) Watio (W).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286125"/>
            <a:ext cx="8281988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2"/>
          <p:cNvSpPr>
            <a:spLocks noChangeArrowheads="1"/>
          </p:cNvSpPr>
          <p:nvPr/>
        </p:nvSpPr>
        <p:spPr bwMode="auto">
          <a:xfrm>
            <a:off x="323850" y="2520950"/>
            <a:ext cx="85693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15. ¿A cuántos milímetros (mm) equivale una pulgada (1”)?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2,54.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254,0.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25,4.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4" name="Rectángulo 3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Rectángulo 4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500438"/>
            <a:ext cx="8281988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250825" y="2520950"/>
            <a:ext cx="86423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16. El prefijo "kilo" representa un factor multiplicador de: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10⁶.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10³.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10².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10</a:t>
            </a:r>
            <a:r>
              <a:rPr lang="es-ES" sz="1600"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⁻</a:t>
            </a:r>
            <a:r>
              <a:rPr lang="es-ES" sz="1600">
                <a:cs typeface="Calibri" panose="020F0502020204030204" pitchFamily="34" charset="0"/>
              </a:rPr>
              <a:t>³.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284984"/>
            <a:ext cx="8281988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250825" y="1905000"/>
            <a:ext cx="864235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17. Selecciona la respuesta más correcta. Se llama precisión del instrumento de medida: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A la mayor o menor aproximación de la medida al valor real de la magnitud.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A la capacidad de un instrumento de medida de ofrecer resultados con un mínimo error.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A la mínima variación de magnitud que podemos leer en la escala de un instrumento de medida.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Las respuestas a) y c) ambas son correctas.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925763"/>
            <a:ext cx="8281988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179388" y="2028825"/>
            <a:ext cx="87852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18. Cuáles de los siguientes NO son errores sistemáticos: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Los que se producen invariablemente en todas las medidas.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Aquellos errores accidentales que ocurren por azar.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Aquellos producidos por deformaciones permanentes a causa de golpes.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Aquellos debidos a un reglaje incorrecto del cero de la escala.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781300"/>
            <a:ext cx="8281987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179388" y="1658938"/>
            <a:ext cx="878522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19. Selecciona la respuesta más correcta. En cuanto a la temperatura al realizar una medición de la longitud de un metal: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La temperatura no afecta a la medición.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La temperatura afecta a la medición. La longitud medida será menor cuanto mayor sea la temperatura.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La temperatura afecta a la medición. La longitud medida será mayor cuanto mayor sea la temperatura.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La temperatura afecta a la medición de forma que para calcularla necesitaremos conocer el coeficiente de resistividad del material.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3213100"/>
            <a:ext cx="8281988" cy="5032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179388" y="1905000"/>
            <a:ext cx="87852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20. Selecciona la respuesta correcta. En cuanto a las medidas de dispersión, la desviación media: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Es la diferencia entre el mayor y el menor de los datos de la muestra.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Es la media aritmética de los cuadrados de las desviaciones.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Es la raíz cuadrada de la varianza.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Es la media aritmética de los valores absolutos de las diferencias de los datos respecto de la media aritmética.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429000"/>
            <a:ext cx="8713787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91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176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 Light</vt:lpstr>
      <vt:lpstr>Calibri</vt:lpstr>
      <vt:lpstr>Times New Roman</vt:lpstr>
      <vt:lpstr>Cambria Math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51</cp:revision>
  <dcterms:created xsi:type="dcterms:W3CDTF">2014-09-11T18:25:39Z</dcterms:created>
  <dcterms:modified xsi:type="dcterms:W3CDTF">2026-07-06T04:08:02Z</dcterms:modified>
</cp:coreProperties>
</file>