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79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52B1D07-FD84-45E0-8B44-9DD60CFDB8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808378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A87EC-FBB3-4452-BCF9-F7FB37558C6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508644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56324-BCF2-41AF-A6FD-B2716AFAA26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47879525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2CC69-548D-453B-8E0E-B837265DF0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792276203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DB2C7-DEFD-4B10-ABD3-C02A66E5456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71340032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F28EE-C369-4825-A551-14B75C9BB69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6750675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D41A8-AB65-429D-8305-BB20185A0FC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78778115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088BA-6244-4554-8501-4C07E6B99D4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34064144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C3C0F-627F-4F16-A394-1A7DC6D77B5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7670754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1B135-411E-40AF-9362-68F437089EA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51709935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458B9-6505-4D2C-9F71-7052907B10D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21328178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789A0-9785-4660-9D4C-241A5C3358B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53053849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738B4-FB59-4D1C-A1A4-7A84C384933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33455220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E868280-42BF-4485-9C2D-AF9A102B6D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B87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6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60350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ángulo 1"/>
          <p:cNvSpPr>
            <a:spLocks noChangeArrowheads="1"/>
          </p:cNvSpPr>
          <p:nvPr/>
        </p:nvSpPr>
        <p:spPr bwMode="auto">
          <a:xfrm>
            <a:off x="107950" y="2028825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71. Según el REBT en su ITC-BT-28, INSTALACIONES EN LOCALES DE PÚBLICA CONCURRENCIA, en locales de espectáculos se instalará iluminación de balizamiento en cada peldaño si la inclinación es superior al: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5 %.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8 %.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10 %.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12 %.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30175" y="3284538"/>
            <a:ext cx="8281988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2028825"/>
            <a:ext cx="87852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72. Según el REBT en su ITC-BT-28, INSTALACIONES EN LOCALES DE PÚBLICA CONCURRENCIA, en la instalación de alumbrado de locales donde se reúna público, el corte de una línea secundaria no afectará a más de: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La mitad de las lámparas.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La tercera parte de las lámparas.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El 10% de las lámparas.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Todas las lámparas del local.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284538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179388" y="2151063"/>
            <a:ext cx="87137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73. Según el REBT en su ITC-BT-33, INSTALACIONES PROVISIONALES Y TEMPORALES DE OBRAS, las medidas generales para la protección contra los choques eléctricos serán las indicadas en: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a) ITC-BT-29.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b) ITC-BT-27.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c) ITC-BT-28.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d) ITC-BT-24.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933825"/>
            <a:ext cx="8785225" cy="2159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179388" y="1658938"/>
            <a:ext cx="8785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74. Según el REBT en su ITC-BT-33, INSTALACIONES PROVISIONALES Y TEMPORALES DE OBRAS, en esquema TT cuando exista seguridad de corte automático de la alimentación, la tensión límite convencional para protección contra contactos indirectos no será superior a: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12 V valor eficaz en corriente alterna o 60 V en corriente continua.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24 V valor eficaz en corriente alterna o 60 V en corriente continua.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50 V.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75 V.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141663"/>
            <a:ext cx="8785225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1782763"/>
            <a:ext cx="87137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75. Según el REBT en su ITC-BT-33, INSTALACIONES PROVISIONALES Y TEMPORALES DE OBRAS, en cuanto a la aparamenta de mando y seccionamiento los cuadros de distribución que alimenten aparatos de utilización deben integrar: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Dispositivos de protección contra las sobreintensidades.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Dispositivos de protección contra los contactos indirectos.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Bases de toma de corriente.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3 respuestas son 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573463"/>
            <a:ext cx="8785225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536700"/>
            <a:ext cx="878522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76. Según el REBT en su ITC-BT-33, INSTALACIONES PROVISIONALES Y TEMPORALES DE OBRAS, en cuanto a la aparamenta de mando y seccionamiento, los dispositivos de seccionamiento y de protección de los circuitos de distribución: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Deben estar integrados siempre en el cuadro principal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Deben estar integrados siempre en un cuadro distinto del principal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Pueden estar integrados tanto en el cuadro principal como en los cuadros distintos del principal.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068638"/>
            <a:ext cx="8785225" cy="50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ángulo 1"/>
          <p:cNvSpPr>
            <a:spLocks noChangeArrowheads="1"/>
          </p:cNvSpPr>
          <p:nvPr/>
        </p:nvSpPr>
        <p:spPr bwMode="auto">
          <a:xfrm>
            <a:off x="179388" y="2151063"/>
            <a:ext cx="87852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77. Según el REBT en su ITC-BT-33, INSTALACIONES PROVISIONALES Y TEMPORALES DE OBRAS, los dispositivos de seccionamiento de las alimentaciones de cada sector deben poder ser: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Bloqueados en posición abierta.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De color rojo únicamente.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Retirados diariamente.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141663"/>
            <a:ext cx="8785225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ángulo 1"/>
          <p:cNvSpPr>
            <a:spLocks noChangeArrowheads="1"/>
          </p:cNvSpPr>
          <p:nvPr/>
        </p:nvSpPr>
        <p:spPr bwMode="auto">
          <a:xfrm>
            <a:off x="179388" y="2151063"/>
            <a:ext cx="87852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78. Según el REBT en su ITC-BT-33, INSTALACIONES PROVISIONALES Y TEMPORALES DE OBRAS, cada base de toma de corriente debe estar protegida por diferenciales de: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it-IT" sz="1600">
                <a:cs typeface="Calibri" panose="020F0502020204030204" pitchFamily="34" charset="0"/>
              </a:rPr>
              <a:t>a) 10 mA.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it-IT" sz="1600">
                <a:cs typeface="Calibri" panose="020F0502020204030204" pitchFamily="34" charset="0"/>
              </a:rPr>
              <a:t>b) 30 mA como máximo.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it-IT" sz="1600">
                <a:cs typeface="Calibri" panose="020F0502020204030204" pitchFamily="34" charset="0"/>
              </a:rPr>
              <a:t>c) 300 mA.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No se requieren diferenciales en obras.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141663"/>
            <a:ext cx="8785225" cy="2873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ángulo 1"/>
          <p:cNvSpPr>
            <a:spLocks noChangeArrowheads="1"/>
          </p:cNvSpPr>
          <p:nvPr/>
        </p:nvSpPr>
        <p:spPr bwMode="auto">
          <a:xfrm>
            <a:off x="179388" y="2151063"/>
            <a:ext cx="8713787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79. Según el REBT en su ITC-BT-33, INSTALACIONES PROVISIONALES Y TEMPORALES DE OBRAS, los locales de servicios de las obras (como vestuarios o dormitorios) se rigen por la: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a) ITC-BT-09.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b) ITC-BT-24.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c) ITC-BT-40.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n-US" sz="1600">
                <a:cs typeface="Calibri" panose="020F0502020204030204" pitchFamily="34" charset="0"/>
              </a:rPr>
              <a:t>d) ITC-BT-52.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9388" y="3429000"/>
            <a:ext cx="8785225" cy="2873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ángulo 2"/>
          <p:cNvSpPr>
            <a:spLocks noChangeArrowheads="1"/>
          </p:cNvSpPr>
          <p:nvPr/>
        </p:nvSpPr>
        <p:spPr bwMode="auto">
          <a:xfrm>
            <a:off x="107950" y="1658938"/>
            <a:ext cx="87852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80. Según el REBT en su ITC-BT-33, INSTALACIONES PROVISIONALES Y TEMPORALES DE OBRAS, en el caso de que una obra sea alimentada a partir de varias fuentes de alimentación, éstas deben conectarse mediante dispositivos diseñados de modo que: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Permitan el funcionamiento en paralelo de todas las fuentes simultáneamente.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Impidan la interconexión entre ellas.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Aseguren que la tensión de salida sea siempre de corriente continua.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 </a:t>
            </a:r>
            <a:endParaRPr lang="es-ES" sz="1200" b="1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4" name="Rectángulo 3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Rectángulo 4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2924175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79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366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2026-06-23T18:04:15Z</dcterms:modified>
</cp:coreProperties>
</file>