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760803B-6C86-4AEF-AF14-3B7B232113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285318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D0FD9-0D11-47B5-87B9-C9FCC5753CA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76703275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40C30-A73C-4BF4-8997-7704D212F4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3579451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16620-97E3-40E6-93EA-B5E47147A7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6749324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C1C83-5232-411B-9681-DA96BF22B3F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9974737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0DCB-3738-4E6D-B787-9539D38B99F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31388751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ABDC6-DB10-4B49-9E74-9B9990879F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1338264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C2CEC-C18E-47D9-97F1-E11B9B6EED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541378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3AAA3-25FC-4115-9101-FBE113D057E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44995299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1CDC0-3237-42BE-99BC-06ED99F6CD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2967132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994E7-032B-4ACE-AAF1-140C069E4EA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4184750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89B9D-FB20-42EC-9399-86CDF526F5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370646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88405-9FBB-49DA-A71E-118E4A51B1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3549839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0E7444B-13F8-46DE-B606-C6ABD60EEF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728567"/>
            <a:ext cx="8568952" cy="2976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121. 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¿Cuál es la velocidad frontal máxima permitida en las compuertas de toma y expulsión de aire en un sistema de enfriamiento gratuito, de acuerdo con la GUÍA TÉCNICA AHORRO Y RECUPERACIÓN DE ENERGÍA EN INSTALACIONES DE CLIMATIZACIÓN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4 m/s.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8 m/s.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6 m/s.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10 m/s.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93305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282066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122. En un dispositivo de tres compuertas para enfriamiento gratuito, la GUÍA TÉCNICA AHORRO Y RECUPERACIÓN DE ENERGÍA EN INSTALACIONES DE CLIMATIZACIÓN establece que la compuerta de aire de retorno debe situarse: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En serie con los ventiladores de aire de retorno e impulsión.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En paralelo con el ventilador de impulsión.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De forma independiente a los circuitos de ventilación.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En serie únicamente con el ventilador de expulsión.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56490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545536"/>
            <a:ext cx="8640960" cy="2976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123. De acuerdo con la GUÍA TÉCNICA AHORRO Y RECUPERACIÓN DE ENERGÍA EN INSTALACIONES DE CLIMATIZACIÓN, ¿qué eficiencia de temperatura mínima debe garantizarse obligatoriamente en la sección de mezcla de un sistema de enfriamiento gratuito por aire?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50 %.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60 %.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90 %.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75 %.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414900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359923"/>
            <a:ext cx="8712968" cy="3503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124. En el contexto de un control de entalpía puro descrito en la GUÍA TÉCNICA AHORRO Y RECUPERACIÓN DE ENERGÍA EN INSTALACIONES DE CLIMATIZACIÓN, ¿qué posición adoptan las compuertas de aire exterior y expulsión si la entalpía del aire exterior (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ho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) es superior a la del aire de retorno (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hr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)?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Permanecen abiertas al 100 % de su capacidad para maximizar el caudal de aire y compensar la carga térmica mediante ventilación forzada.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Están cerradas en la mínima posición, asegurando el mínimo aporte de renovación.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Se posicionan automáticamente al 50 % de su recorrido total para establecer un equilibrio termodinámico entre el aire de mezcla y el aire de retorno.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Abren de forma proporcional a la temperatura de mezcla Tm.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56483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1465097"/>
            <a:ext cx="8424936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125. En el enfriamiento gratuito, el sistema de temperatura seca es el más utilizado frente al de entalpía debido, según la GUÍA TÉCNICA 0 EN INSTALACIONES DE CLIMATIZACIÓN, principalmente a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Que el control de entalpía no genera ahorros significativos en climas secos.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El elevado coste de adquisición de los termómetros de bulbo seco.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La prohibición normativa de instalar sondas de humedad en la intemperie.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La falta de precisión y dificultad de mantenimiento de las sondas de humedad.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86097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1150331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126. Si disponemos de una enfriadora con enfriamiento gratuito por agua mediante batería adicional, la GUÍA TÉCNICA AHORRO Y RECUPERACIÓN DE ENERGÍA EN INSTALACIONES DE CLIMATIZACIÓN indica que el sistema puede entrar en acción: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Con al menos 5 grados de diferencia entre el aire y el fluido.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Con al menos 10 grados de diferencia entre el aire y el fluido.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Solo con un grado de diferencia entre la temperatura del aire exterior y la del agua.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Únicamente cuando la presión hidrostática sea superior a 2 bar.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64266" y="314089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677270"/>
            <a:ext cx="8568952" cy="271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127. Con respecto al aprovechamiento geotérmico, la GUÍA TÉCNICA AHORRO Y RECUPERACIÓN DE ENERGÍA EN INSTALACIONES DE CLIMATIZACIÓN señala que el terreno mantiene una temperatura estable e insensible a la radiación solar: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A partir de unos 15 metros de profundidad.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A partir de los 2 metros de profundidad.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A partir de los 5 metros de profundidad.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A partir de los 50 metros de profundidad.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96878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413801"/>
            <a:ext cx="8712968" cy="2976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128. Tal como se expone en la GUÍA TÉCNICA AHORRO Y RECUPERACIÓN DE ENERGÍA EN INSTALACIONES DE CLIMATIZACIÓN, ¿en qué efecto termodinámico se fundamenta el funcionamiento de los sistemas de enfriamiento gratuito por migración de refrigerante?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Efecto Joule-Thomson.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Efecto Termosifón.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Efecto Venturi.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Efecto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Peltier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284984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413801"/>
            <a:ext cx="8712968" cy="2976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129. La integración de la opción de free-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cooling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 de expansión directa en una enfriadora implica habitualmente, según la GUÍA TÉCNICA AHORRO Y RECUPERACIÓN DE ENERGÍA EN INSTALACIONES DE CLIMATIZACIÓN, una carga de refrigerante adicional de: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Entre un 1 % y un 2 % por circuito.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Exactamente un 15 % del total de la carga.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No implica carga adicional alguna en ningún caso.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En torno al 4-5 % por circuito.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4077072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545536"/>
            <a:ext cx="8712968" cy="2976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130. De acuerdo con las definiciones de la GUÍA TÉCNICA AHORRO Y RECUPERACIÓN DE ENERGÍA EN INSTALACIONES DE CLIMATIZACIÓN, ¿cómo se denomina la temperatura que se alcanza cuando el aire está al 100 % de humedad y coincide con la del agua en un proceso ideal?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Temperatura de saturación adiabática.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Temperatura de rocío crítica.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Temperatura de condensación latente.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Temperatura seca de diseño estacional.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06896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495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2026-06-18T01:11:21Z</dcterms:modified>
</cp:coreProperties>
</file>