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1B24"/>
    <a:srgbClr val="EC1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51392D4-B14C-4D7C-9FA5-2AF7BAC486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608337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4133F-E6F2-46C0-B631-8028688A94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255623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DD2F0-07C0-4334-B520-57B759060C9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93726456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C303D-1239-4C88-9E88-89F78343A99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4723208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F7165-5F2D-4723-B89B-61C46FB3DEE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6574759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850B-19B1-42CD-9F84-847D5C266F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5730863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14F77-B28D-4C43-8FE0-3843530622A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0061471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7BF17-F3F8-48C9-A59B-2B1FC2C88D8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7417596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4C382-97F9-4D29-8893-9EB22E74B2E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2166798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29F7C-96E5-4F3E-AB1F-40487EB7D96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268253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1706D-47E6-4FA8-8278-B2D7D2909D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2434857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3CF72-2381-4175-85EB-418B87F0DC4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0593839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0F11A-5F2B-4211-A490-BA627AF393C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2352433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2E24DAF-0F48-46E2-B8A1-192AC136792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C1B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61925" y="1546225"/>
            <a:ext cx="8731250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11. Según el RITE (IT-2 MONTAJE), en el ajuste de los sistemas de aire, el punto de trabajo de cada ventilador debe ajustarse: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Al caudal y la presión correspondiente de diseño.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Al máximo de su curva característica.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Para que el ruido sea inferior a 20 dB en la sala de máquinas.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 un 10 % por encima del caudal nominal para prevenir las pérdidas de carga por la suciedad.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56490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323850" y="1414463"/>
            <a:ext cx="8496300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12. Según el RITE (IT-2 MONTAJE), en las pruebas de eficiencia energética del montaje, el rendimiento del generador de calor no debe ser inferior en más de: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otras tres respuestas son incorrectas.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5 unidades del límite inferior del rango marcado para la categoría indicada en el etiquetado energético.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10 unidades respecto al valor nominal de fábrica.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No hay límite establecido, solo debe funcionar.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780854"/>
            <a:ext cx="8281988" cy="576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79388" y="1282700"/>
            <a:ext cx="878522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13. ¿Cuál es el fin principal de la IT 3, MANTENIMIENTO Y USO del RITE?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Regular exclusivamente los precios de los contratos de mantenimiento.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Asegurar que el funcionamiento de las instalaciones se realice con la máxima eficiencia energética, garantizando seguridad, durabilidad y protección del medio ambiente.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Limitar el uso de instalaciones de más de 15 años por su falta de seguridad y protección del medio ambiente.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Establecer multas por falta de limpieza de los equipos.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348880"/>
            <a:ext cx="8353425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809005"/>
            <a:ext cx="8640960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14. Según el RITE (IT-3 MANTENIMIENTO Y USO), para un calentador de ACS a gas con 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 ≤ 24,4 kW en "restantes usos" (no viviendas), la periodicidad del mantenimiento preventivo es: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2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5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Anual.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Mensual.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48320" y="312136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123771"/>
            <a:ext cx="8640960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15. Según el RITE (IT-3 MANTENIMIENTO Y USO), en viviendas, ¿cuál es la periodicidad de mantenimiento para sistemas de aire acondicionado con potencia 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 ≤ 12 kW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Anual.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Cada 2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Cada 3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Cada 4 años.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14819" y="422101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809005"/>
            <a:ext cx="8568952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16. Según el RITE (IT-3 MANTENIMIENTO Y USO), para instalaciones solares térmicas con potencia nominal mayor a 14 kW, la periodicidad de las operaciones de mantenimiento es: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Anual.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Semestral.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Trimestral.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Mensual.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428926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809005"/>
            <a:ext cx="8640960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17. Según el RITE (IT-3 MANTENIMIENTO Y USO), en instalaciones de potencia útil nominal mayor de 70 kW, ¿con qué frecuencia debe realizarse la limpieza del quemador de la caldera?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Una vez por temporada (t).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Una vez al mes (m).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Dos veces por temporada (2t).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Semanalmente (S).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435497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677270"/>
            <a:ext cx="8568952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18. Según la Tabla 3.2 del RITE de la IT 3.4.1, evaluación periódica del rendimiento de los equipos generadores de calor, un generador de calor de potencia P &gt; 1000 kW requiere medir el contenido de CO y CO2 con periodicidad: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Cada dos años (2a).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Cada tres meses (3m).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Mensual (m).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Semanal (S).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71695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545536"/>
            <a:ext cx="8712968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19. Según el RITE (IT-3 MANTENIMIENTO Y USO), ¿quién es responsable de la actualización permanente de la documentación del Manual de Uso y Mantenimiento?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Quien haya fabricado los equipos.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La persona usuaria de la vivienda.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El órgano competente de la Comunidad Autónoma.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La empresa mantenedora o la dirección de mantenimiento, según proceda.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64495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940740"/>
            <a:ext cx="8568952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20. Según el RITE (IT-3 MANTENIMIENTO Y USO), en generadores de frío de potencia 70 kW &lt; P ≤ 1000 kW, la medición de la potencia eléctrica absorbida debe hacerse cada: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Mes.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Tres meses (3m).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Año (t).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Dos años (2a).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57294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1B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0"/>
            <a:ext cx="703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356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2026-06-20T03:00:27Z</dcterms:modified>
</cp:coreProperties>
</file>