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E80"/>
    <a:srgbClr val="FDF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4389453-2D02-4848-9977-A95A67F8C84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608426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90AB7-31C8-4B2D-B03E-70DBE2A5102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81588821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3E652-4DE4-472A-B5E7-07CADE385CA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6528495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6AF68-5580-4D0B-9321-F417C3EFAC3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31142641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6DE25-88BD-49D0-9732-5405D0E939B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55740760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1609C-3CBA-4C4A-9499-6E1F0609040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69060723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22BB4-3381-4A05-9D93-18D92723C2B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5989789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E6DA5-0472-4440-B050-0241BC14EA6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1185555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5CC2B-247C-4855-A302-9E56941CE18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36195124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5C5FB-FF15-4E72-BEF1-66817569AD1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6124634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465E2-8638-49C2-9745-AAC0222B880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22896014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DA420-1231-4D08-AD84-7C0F37750CA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97583406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ACFD7-67EC-4563-871A-1560172B8D2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18347764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BBA08-38AE-492B-98D4-2A2A1C76645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95698049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13450-CFB7-4400-8D7F-03CD763ED5C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20501463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2B9E4-C672-4AE0-BD24-CB5481E7CA4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03729827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348BF-5D26-4258-BB62-B9E44C0C62C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22816968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CA81A-3D46-4FA5-AE63-140170B5B73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76052499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8C417-09F5-4203-BFC6-B61F4797CC3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86237793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59610-1FDA-4A90-8318-FE8039E1546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04486670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DA5C2-61E9-46BB-B19F-E052DC45771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54920830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7EDBF-0796-4FC2-8963-1EDC32E1193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64768683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A74FF-4F39-4CEB-A62C-FB7396F3088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89466368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F5133-5234-451A-A4FE-CF31FE2C822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88635909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4D70F-3E3F-43C2-B453-AB502935CC7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33182502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5140787-9B55-42CC-9A03-AB1CF98E92B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BFCB1EB-0153-4F6C-BB2D-CCF3175523A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EFE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5124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3375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179388" y="1282700"/>
            <a:ext cx="8713787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171.- Según el Manual Informativo sobre riesgos laborales de los puestos que manejen ordenador, en relación con la silla de trabajo, se recomienda que la altura se regule hasta que: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Los pies queden completamente apoyados en el suelo.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La espalda quede completamente apoyada en el respaldo.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Las rodillas queden por encima del nivel de la cadera.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Apoyando el antebrazo en la mesa se forme un ángulo de 90º.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5053" y="3674121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107950" y="1677988"/>
            <a:ext cx="8785225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172.- Según el Manual Informativo sobre riesgos laborales de los puestos que manejen ordenador, cuando sea necesario atender a personas en un puesto con ordenador, la pantalla deberá colocarse girada: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Hasta un máximo de 35º.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Hasta un máximo de 45º.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Hasta un máximo de 55º.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Hasta un máximo de 65º.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92305" y="2924944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107950" y="1150938"/>
            <a:ext cx="8928100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173.- Según el Manual Informativo sobre riesgos laborales de los puestos que manejen ordenador, para prevenir molestias musculoesqueléticas en puestos con ordenador, se recomienda que el teclado y el ratón se coloquen de manera que: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Permitan apoyar únicamente las manos sobre la mesa.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Permitan el apoyo adecuado de muñecas y/o antebrazos sobre la mesa.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Obligan a mantener los brazos en suspensión.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Se sitúen lo más alejados posible del borde de la mesa.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2781623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179388" y="1414463"/>
            <a:ext cx="8713787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174.- Según el Manual Informativo de Prevención de Riesgos Laborales en Atención Primaria, este documento tiene como finalidad: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Sustituir al Manual de Riesgos Generales del ámbito sanitario.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Informar sobre los riesgos generales de todos los trabajadores sanitarios.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Informar a los trabajadores sobre los riesgos específicos de su puesto de trabajo.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Informar sobre las obligaciones del personal del área de atención al cliente.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99298" y="3141663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179388" y="887413"/>
            <a:ext cx="8785225" cy="350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175.- Según el Manual Informativo de Prevención de Riesgos Laborales en Atención Primaria, entre las medidas de prevención ante accidentes se recomienda: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Colocar los objetos de uso frecuente sobre superficies estables, priorizando su accesibilidad.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Colocar los objetos de forma estable sobre armarios, baldas o vitrinas y retirar aquellos que no sean necesarios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Mantener y organizar en las zonas de paso únicamente los objetos necesarios para la actividad diaria.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Mantener y organizar los materiales de trabajo atendiendo principalmente a criterios de rapidez y funcionalidad.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1772816"/>
            <a:ext cx="8713787" cy="6473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250825" y="887413"/>
            <a:ext cx="8713788" cy="297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176.- Según el Manual Informativo de Prevención de Riesgos Laborales en Atención Primaria, en relación con el uso de enchufes y regletas: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Se debe evitar la sobrecarga de enchufes y regletas, especialmente cuando se utilicen de forma continuada.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No se recomienda la utilización de regletas salvo que dispongan de sistemas de protección adicionales.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No se deben sobrecargar enchufes ni regletas ni utilizar cables en mal estado o pelados.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El uso de enchufes múltiples se limitará únicamente a zonas con bajo consumo eléctrico.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15107" y="3122131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323850" y="1150938"/>
            <a:ext cx="8640763" cy="271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177.- Según el Manual Informativo de Prevención de Riesgos Laborales en Atención Primaria, cuando se detecten anomalías o defectos en equipos, instalaciones o mobiliario, el trabajador deberá: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Proceder a su corrección inmediata si no existe riesgo grave.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Comunicarlo al Servicio de Prevención para su valoración.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Informarlo al responsable mediante el correspondiente parte de avería.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Señalizar la anomalía y continuar con la actividad habitual.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26206" y="3141663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179388" y="623888"/>
            <a:ext cx="8785225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178.- Según el Manual Informativo de Prevención de Riesgos Laborales en Atención Primaria, entre las recomendaciones generales dirigidas al personal del Área de Atención al Cliente se encuentra: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Se recomienda disponer en el puesto de trabajo únicamente del material estrictamente necesario para la tarea habitual.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Se recomienda mantener el puesto de trabajo ordenado, aunque puede acumularse material de uso ocasional.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Se recomienda priorizar la accesibilidad a todos los elementos del puesto, aunque no se utilicen de forma habitual.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Se recomienda mantener el puesto de trabajo organizado y limpio, disponiendo únicamente de lo estrictamente necesario.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789040"/>
            <a:ext cx="8713787" cy="6019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ángulo 1"/>
          <p:cNvSpPr>
            <a:spLocks noChangeArrowheads="1"/>
          </p:cNvSpPr>
          <p:nvPr/>
        </p:nvSpPr>
        <p:spPr bwMode="auto">
          <a:xfrm>
            <a:off x="179388" y="1414463"/>
            <a:ext cx="8785225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179.- Según la Carpeta Roja de Prevención, un accidente se considera in itinere cuando, además de producirse en el trayecto domicilio-trabajo o viceversa: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El trayecto sea el más corto posible y se realice en horario laboral.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El medio de locomoción sea el habitual y el itinerario se considere normal.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El accidente ocurra dentro del término municipal del centro de trabajo.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El trabajador no haya interrumpido el trayecto por causas justificadas.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2781623"/>
            <a:ext cx="87137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ángulo 1"/>
          <p:cNvSpPr>
            <a:spLocks noChangeArrowheads="1"/>
          </p:cNvSpPr>
          <p:nvPr/>
        </p:nvSpPr>
        <p:spPr bwMode="auto">
          <a:xfrm>
            <a:off x="323850" y="1282700"/>
            <a:ext cx="8569325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 b="1">
                <a:ea typeface="Calibri" panose="020F0502020204030204" pitchFamily="34" charset="0"/>
                <a:cs typeface="Times New Roman" panose="02020603050405020304" pitchFamily="18" charset="0"/>
              </a:rPr>
              <a:t>180.- Según la Carpeta Roja de Prevención, el parte interno de notificación de accidente, incidente o agresión:</a:t>
            </a:r>
            <a:endParaRPr lang="es-ES" sz="16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a) Constituye un documento de carácter interno cuya finalidad es meramente informativa.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b) Debe ser cumplimentado exclusivamente por la persona trabajadora afectada por el accidente.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c) Es el registro necesario para declarar un accidente, incidente o agresión y posibilitar su reconocimiento a efectos legales.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600">
                <a:ea typeface="Calibri" panose="020F0502020204030204" pitchFamily="34" charset="0"/>
                <a:cs typeface="Times New Roman" panose="02020603050405020304" pitchFamily="18" charset="0"/>
              </a:rPr>
              <a:t>d) Tiene efectos equivalentes al parte de asistencia sanitaria emitido por la Mutua.</a:t>
            </a: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285679"/>
            <a:ext cx="8713787" cy="5753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294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 Light</vt:lpstr>
      <vt:lpstr>Calibri</vt:lpstr>
      <vt:lpstr>Times New Roman</vt:lpstr>
      <vt:lpstr>Office Theme</vt:lpstr>
      <vt:lpstr>1_Office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51</cp:revision>
  <dcterms:created xsi:type="dcterms:W3CDTF">2014-09-11T18:25:39Z</dcterms:created>
  <dcterms:modified xsi:type="dcterms:W3CDTF">2026-04-28T00:19:29Z</dcterms:modified>
</cp:coreProperties>
</file>