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8951791-21FC-42C6-89C4-D69CC69D34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21556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BF24E-A963-4CBE-8FDB-D065E40EA07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3079377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3C37F-C573-4149-BF23-7F79CD39136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3375793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CFA4B-E667-4E4D-84C6-4DF100E36D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312184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FFA8-3601-4DD6-81E6-1E7F6C8E994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0003049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5C672-9981-4A1E-A2D4-A35F1D43001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7561299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045F9-8542-42EC-815E-DB3A112E4D3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15286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15E45-90D6-4D52-8A93-1A5F43B5153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9442449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793A2-1B1D-47B8-992B-18EF8AF35F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3985277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1EDE6-85ED-497B-873C-61627115527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978580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03606-D1E2-4730-BC14-D6D7E965536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98237665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F108D-DC5A-4C39-8C33-4AAEB3527D3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01407362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9FAAA-A87D-42BD-B94B-3772F88EE77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92913758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5D8EC-FFB8-4BF1-B98B-F23B1230B9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7474723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429C2-113B-478B-8EA7-CE7A229C68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47525168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EA416-05A1-4497-BC5C-F5685304AA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65663574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AE626-12A9-49DB-8B17-D4885FEE40E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08630138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57569-AAB9-481B-9683-8B013E20C6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61246103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22D09-9BA6-4AA8-92C8-5D1C531D710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9067026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EEFEC-35B1-4C21-8818-5209E750C8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37787701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D4819-8385-4B36-960E-73C9CC5015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29089612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2858F-2310-4D61-8FE0-EDE48B64A5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53500087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DC200-70F3-4583-B6B6-4632675F9B1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75906243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6E260-9458-42B9-A43D-6F4FB706D3F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10757172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49513-B608-4836-8036-524EF9D2C9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3405733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C7FD81E-8199-42B1-9D45-FED20266F72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6DC8B87-B543-4F68-8FDB-65564E13D9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512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323850" y="2071688"/>
            <a:ext cx="84963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121.- El plazo máximo para dictar y notificar la resolución de un recurso extraordinario de revisión es de: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Diez días.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Quince días.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Veinte días.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Un mes.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06" y="4207773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019175"/>
            <a:ext cx="87137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122.- Según la Ley 40/2015, de 1 de octubre, de Régimen Jurídico del Sector Público, son requisitos para la creación de cualquier órgano administrativo exigirá: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Acreditar que no existe duplicación de otros órganos administrativos ya existentes.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Emitir un informe el que se garantiza el funcionamiento autónomo del nuevo órgano administrativo.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Determinación de su forma de integración en la Administración Pública de que se trate y su dependencia jerárquica.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Elaboración de un presupuesto detallado de los gastos que supondrá su puesta en marcha y funcionamiento.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8067" y="2969969"/>
            <a:ext cx="8713787" cy="603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323850" y="755650"/>
            <a:ext cx="8640763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123.- La Ley 40/2015 establece que la delegación de competencias, las encomiendas de gestión, la delegación de firma y la suplencia: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No suponen alteración de la titularidad de la competencia, aunque sí de los elementos determinantes de su ejercicio que en cada caso se prevén.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Suponen alteración de la titularidad de la competencia, y por tanto también de los elementos determinantes de su ejercicio que en cada caso se prevén.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No supone alteración de la titularidad de la competencia ni de los elementos determinantes de su ejercicio.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 delegación de la firma es la que supone alteración de la titularidad de la competencia.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34020" y="1700808"/>
            <a:ext cx="8713787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809750"/>
            <a:ext cx="8713787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124.- Las competencias relativas a la adopción de disposiciones de carácter general: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Pueden ser objeto de delegación.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Serán objeto de delegación cuando se tenga la aprobación del órgano delegante.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En ningún caso podrán ser objeto de delegación.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a) y b) son correctas.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71492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250825" y="1150938"/>
            <a:ext cx="849788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125.- Una encomienda de gestión implica: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 realización de actividades de carácter material o técnico de la competencia de los órganos administrativos o de Entidades de Derecho Público.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cesión de la titularidad de la competencia de los órganos administrativos o de Entidades de Derecho Público.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Hacerse cargo de prestaciones propias de los contratos regulados en la legislación de contratos del sector público.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Dictar acto o resoluciones de carácter jurídico que den soporte a la actividad objeto de la encomienda.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06" y="1844824"/>
            <a:ext cx="8713787" cy="603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1941513"/>
            <a:ext cx="864235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126.- En la encomienda de gestión, tendrá la condición de encargado del tratamiento de los datos de carácter personal: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órgano que delega la competencia.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órgano encomendado.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Tanto el órgano encomendado como el órgano que delega la competencia.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 Agencia Española de Protección de Datos.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330009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250825" y="2071688"/>
            <a:ext cx="8497888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127.- En los supuestos de enfermedad, los titulares de los órganos administrativos pueden ser suplidos: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Definitivamente.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Indefinidamente.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Temporalmente.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Parcialmente.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06" y="3789040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250825" y="1677988"/>
            <a:ext cx="8569325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128.- Según la Ley 40/2015, los conflictos de atribuciones SÓLO podrán suscitarse: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Entre órganos de diferentes Administraciones relacionados jerárquicamente.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Entre órganos de diferentes Administraciones no relacionados jerárquicamente.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Entre órganos de una misma Administración relacionados jerárquicamente.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Entre órganos de una misma Administración no relacionados jerárquicamente.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06" y="3548960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323850" y="623888"/>
            <a:ext cx="8712200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129.- Para la válida constitución de los órganos colegiados de las distintas Administraciones Públicas, a efectos de celebración de sesiones, deliberaciones y toma de acuerdos se requerirá: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La asistencia, presencial o a distancia, del Presidente y el Secretario, o en su caso, de quienes les suplan.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asistencia presencial del Secretario o en su caso de quién le supla, y la mitad de sus miembros.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 asistencia, presencial del Presidente y Secretario, o en su caso de quienes les suplan, y al menos un tercio de sus miembros.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La asistencia, presencial o a distancia, del Presidente, el Secretario, o en su caso de quienes les suplan y al menos la mitad de sus miembros.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01989" y="3789040"/>
            <a:ext cx="8713787" cy="6019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323850" y="1677988"/>
            <a:ext cx="8569325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130.- Corresponderá al Presidente de los órganos colegiados de la Administración General del Estado: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Visar las actas y certificaciones de los acuerdos del órgano.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Formular ruegos y preguntas.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Obtener la información precisa para cumplir las funciones asignadas.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Expedir certificaciones de las consultas, dictámenes y acuerdos aprobados.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8067" y="2708920"/>
            <a:ext cx="8713787" cy="315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204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2026-04-27T03:37:43Z</dcterms:modified>
</cp:coreProperties>
</file>