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BECDBD6-3C91-4766-A5BD-97A9DE1B621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882585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7648C-B06C-4694-AB40-2C7CC7B0BFB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75968482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E53D3-1796-492F-8EF4-5012DD23C36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14297156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26334-FECE-44D1-BBFA-8AC2F0FF2FF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9491360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B085B-305E-431C-8FEC-7A8363FD9B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6031720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F4BD5-2FC6-4FA2-A756-4F15B1458F3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5827906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4D8E8-2084-4E77-985F-9346E0CA255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0392295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38E50-961A-45E4-9F25-38AE43DDD73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1997330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58818-5FC2-4A0F-99D9-DD6184CD742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7435980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6F3BB-1A52-4CB6-8878-AA579445CFE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7176741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D483B-146A-454D-A3F1-D017B9FF1DC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988967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C3812-A9D9-4D4B-90A4-F2AD099789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0249122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A7350-C0C7-40F7-A2BD-C3480479E2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82889597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52C83-5F46-41AB-BE66-F66D4CFF65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68832312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E5031-796C-4954-AE88-B2051FCD81F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48269709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B1FC7-82DE-4D46-B214-DC82FE01B9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55900800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DF826-60FD-41F6-A84C-F5C8E9F847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32062628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5B83A-6FF7-4FAC-B670-6018147FEC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74035445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4E1A6-0DF6-4673-94E7-4E9CFE26AA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98740807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E66B4-5888-46B5-A1A3-FD0F6E83653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16437511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D2DD3-DBFB-4719-A5A5-4F43468322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11534230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E07CA-63E7-4B41-8769-9268CB3FDB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484310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C1843-0238-4440-9AB0-B2CD5C12BA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4230658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CD219-EB08-473D-95F9-0F1DBF7EC3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45638315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C5581-89BE-4D7E-BDFB-178C058306A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4221531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34E0882-3E3D-4F8D-9A7A-57B0DE853D6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B854954-7D4D-4E56-936A-A9CB6422FA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5124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250825" y="1150938"/>
            <a:ext cx="85693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101.- Según la Ley 39/2015, el documento suscrito por un interesado en el que éste manifiesta, bajo su responsabilidad, que cumple con los requisitos establecidos en la normativa vigente para obtener el reconocimiento de un derecho o facultad o para su ejercicio, que dispone de la documentación que lo acredita, y que la pondrá a disposición de la Administración cuando le sea requerida,</a:t>
            </a: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 se denomina: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Declaración de conformidad.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Declaración administrativa.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Declaración responsable.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Declaración jurada.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6363" y="3645024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250825" y="1150938"/>
            <a:ext cx="8713788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102.- Según la Ley 39/2015 el expediente administrativo se define como: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conjunto ordenado de documentos y actuaciones que sirven de antecedente y fundamento a la resolución administrativa, así como las diligencias encaminadas a ejecutarla.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conjunto de documentos remitidos por los interesados en el procedimiento administrativo a través de los medios electrónicos.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El conjunto de ficheros, bases de datos, notas, comunicaciones, resúmenes, opiniones, borradores e informes internos entre órganos y entidades Administrativas.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b) y c)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6" y="1772816"/>
            <a:ext cx="8713787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1546225"/>
            <a:ext cx="8856662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103.- Cuando en virtud de una norma sea preciso remitir el expediente electrónico, se hará de acuerdo con lo previsto en: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Esquema Autonómico de interconectividad y Normas Técnicas de interoperabilidad.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Esquema Autonómico de interoperabilidad y Normas Técnicas de interoperabilidad.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El Esquema Nacional de interconectividad y Normas Técnicas de interoperabilidad.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 Esquema Nacional de interoperabilidad y Normas Técnicas de interoperabilidad.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3270" y="3680199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677988"/>
            <a:ext cx="8713787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104.- La Ley 39/2015, de 1 de octubre, del Procedimiento Administrativo Común de las Administraciones Públicas, establece en relación a la emisión de informes, salvo disposición expresa en contrario, que los informes serán: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Preceptivos y vinculantes.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Preceptivos y no vinculantes.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Facultativos y vinculantes.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Facultativos y no vinculantes.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7684" y="4077072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07950" y="2203450"/>
            <a:ext cx="892810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105.- Podrán fin al procedimiento administrativo: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desistimiento.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declaración de caducidad.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 notificación infructuosa.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y b)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3802" y="4077072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179388" y="1150938"/>
            <a:ext cx="878522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106.- La Ley 39/2015 establece que, en la terminación de los procedimientos sancionadores, cuando la sanción tenga únicamente carácter pecunario, el órgano competente para resolver el procedimiento aplicará: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Reducciones de al menos el 5% sobre el importe de la sanción propuesta.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Reducciones de al menos el 10% sobre el importe de la sanción propuesta.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Reducciones de al menos el 15% sobre el importe de la sanción propuesta.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Reducciones de al menos el 20% sobre el importe de la sanción propuesta.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507" y="3501008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250825" y="1677988"/>
            <a:ext cx="856932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107.- Cuando finalizado el procedimiento administrativo exista la obligación de pago derivada de una sanción pecunaria que haya que abonarse a la Hacienda Pública, ¿qué medio de pago NO está contemplado por la Ley 39/2015?: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Transferencia bancaria.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Pagaré a 120 días.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Domiciliación bancaria.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Tarjeta de crédito y débito.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73025" y="3284984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1030288"/>
            <a:ext cx="8785225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108.- ¿Cuál de las siguientes afirmaciones sobre la tramitación simplificada del procedimiento administrativo común es FALSA?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Administraciones pueden acordar la tramitación simplificada cuando haya razones de interés público o la falta de complejidad del procedimiento así lo aconsejen.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Si uno de los interesados manifiesta oposición expresa a haber sido notificada la tramitación simplificada, la Administración seguirá con la tramitación ordinaria.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En el caso de procedimientos de naturaleza sancionadora se podrá adoptar la tramitación simplificada si existen elementos de juicio para calificar la infracción como grave.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Los procedimientos administrativos tramitados de manera simplificada deberán ser resueltos en treinta días, a contar desde el día siguiente al que se notifique al interesado el acuerdo de tramitación.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73025" y="3284984"/>
            <a:ext cx="8713787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323850" y="1414463"/>
            <a:ext cx="8640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109.- La Ley 39/2015, en relación a la revisión de los actos en vía administrativa, establece que transcurridos seis meses desde el inicio del procedimiento sin dictarse resolución supondrá la caducidad del mismo: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Si se hubiera iniciado de oficio.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Si se hubiera iniciado a solicitud de los interesados.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Si se hubiera iniciado de oficio o a solicitud de los interesados.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Si existiera Dictamen del órgano consultivo de la Comunidad Autonóma.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73025" y="2708920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179388" y="1860550"/>
            <a:ext cx="8856662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110.- La declaración de lesividad no podrá adoptarse una vez transcurridos: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Dos años desde que se dictó el acto administrativo.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Tres años desde que se dictó el acto administrativo.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Cuatro años desde que se dictó el acto administrativo.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Cinco años desde que se dictó el acto administrativo.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357686"/>
            <a:ext cx="87137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352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2026-04-27T03:18:17Z</dcterms:modified>
</cp:coreProperties>
</file>