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01" r:id="rId4"/>
    <p:sldId id="303" r:id="rId5"/>
    <p:sldId id="305" r:id="rId6"/>
    <p:sldId id="307" r:id="rId7"/>
    <p:sldId id="309" r:id="rId8"/>
    <p:sldId id="302" r:id="rId9"/>
    <p:sldId id="304" r:id="rId10"/>
    <p:sldId id="306" r:id="rId11"/>
    <p:sldId id="308" r:id="rId12"/>
    <p:sldId id="310" r:id="rId13"/>
    <p:sldId id="311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4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BC22BBF-EC73-4B53-A40F-2892CF9EA7C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839461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C4EEE-2225-4237-8D49-E18A3C251A8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82938783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7E911-9930-40D1-B904-169777C547D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85048564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CC482-E524-4217-8C90-B5D545B99B4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94502519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6D769-B8F7-4161-B12A-3FA3E6EC34D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16132086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0F20D-19BF-47AE-A525-F9CB8A5C217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39696462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AEA4F-04B2-44F1-BC7F-346A39D7FE6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92910941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EF35C-D4AF-4402-844C-310DA28BBF4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48784146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96141-A571-46A5-8DCD-F709505187F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10560980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94258-D10E-4151-A87F-A37927F7C11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24173852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E9C93-6773-464D-86C4-D3B5B65F6E6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65466242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D2813-8372-44E5-A912-5E6E433DAB9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77670460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20F9E-F81E-4DC3-8BB8-5F29E44C5C1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66060881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48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8BB70C7-0AF9-49ED-A11E-85FBEA705A7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type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3" name="type.wav"/>
            </a:hlinkClick>
          </p:cNvPr>
          <p:cNvSpPr/>
          <p:nvPr/>
        </p:nvSpPr>
        <p:spPr>
          <a:xfrm>
            <a:off x="4427538" y="4365625"/>
            <a:ext cx="286226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260350"/>
            <a:ext cx="5905500" cy="389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COCINA, EL DEPARTAMENTO QUE ADMINISTRA LOS ARTÍCULOS, LOS CONSERVA Y SACA DE ELLOS EL MAYOR PROVECHO ES: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cocina caliente.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718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cuarto frío.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almacén.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economato.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404813"/>
            <a:ext cx="7993062" cy="13604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COCINA, TENDRÁ SUELO INCLINADO CON VERTIENTE CENTRAL A UN SUMIDERO: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cámara de refrigeración.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economato.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antecámara.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fregadero.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LUGARES ACONDICIONADO PARA QUE LA BRIGADA DE COCINA CAMBIE Y DEPOSITE SUS ROPAS SON: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cocinas de personal.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recibidores.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placares.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Plonge.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SEÑALA LA RESPUESTA INCORRECTA. LA COCINA DE “FAMILIA”: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Tiene como objetivo evitar la interferencia con la cocina de clientes.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Será, en sí, una cocina completa.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8163" y="4437063"/>
            <a:ext cx="7993062" cy="8636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Estará dedicada exclusivamente a confeccionar la comida del personal.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443538"/>
            <a:ext cx="7991475" cy="11144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Deberá estar situada en lugar que domine la totalidad de la cocina y para una mejor visión, formada por cristaleras.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SEÑALA LA RESPUESTA CORRECTA: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gas butano y propano son igual de puros.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7213" y="3262313"/>
            <a:ext cx="7993062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gas butano es más puro y gasifica mejor que el gas propano.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437063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gas propano es más puro y gasifica mejor que el gas butano.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gas propano y butano gasifican igual.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GAS PROPANO, LA MALA COMBUSTIÓN SE IDENTIFICA: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384425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convertir la llama en rojiza, en vez de amarillenta.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551238"/>
            <a:ext cx="7993062" cy="638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convertir la llama en rojiza, en vez de azulada.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706938"/>
            <a:ext cx="799306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convertir la llama en amarillenta, en vez de rojiza.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805488"/>
            <a:ext cx="7991475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convertir la llama en azulada, en vez de rojiza.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 LOS SIGUIENTES NO AGLUTINA AL ARDER, PRODUCE BASTANTE ESCORIA, ARDE CON CIERTA DIFICULTAD, CON POCO HUMO Y BASTANTES CALORÍAS?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2708275"/>
            <a:ext cx="7993063" cy="7858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Hulla.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3789363"/>
            <a:ext cx="7993063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Parafina.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9113" y="4949825"/>
            <a:ext cx="7993062" cy="639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Cok.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975350"/>
            <a:ext cx="7991475" cy="684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Antracita.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333375"/>
            <a:ext cx="7993062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 LAS SIGUIENTES RECIBE TAMBIÉN EL NOMBRE DE GRATINADORA?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4209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Salamandra.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5004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Marmita.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81525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Calandra.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Prusiana.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TAMAÑO DE LA CUBETA DE LAS FREIDORAS: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44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de 4 hasta 10 litros.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11550"/>
            <a:ext cx="7993063" cy="827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de 4 hasta 100 litros.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de 4 hasta 50 litros.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de 4 hasta 200 litros.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SUS PARTES IMPORTANTES SON: TIRO, PUERTA DE CORREA ABATIBLE, REJILLA, HOGAR, CAJÓN CENICERO, CAJÓN DEPÓSITO Y GUÍAS, NOS REFERIMOS A LA: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6218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Calandra.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60388" y="3502025"/>
            <a:ext cx="7993062" cy="790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Prusiana.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581525"/>
            <a:ext cx="7993062" cy="828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Salamandra.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Marmita.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76250"/>
            <a:ext cx="6118225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411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47</cp:revision>
  <dcterms:created xsi:type="dcterms:W3CDTF">2014-09-11T18:25:39Z</dcterms:created>
  <dcterms:modified xsi:type="dcterms:W3CDTF">2020-12-20T09:08:22Z</dcterms:modified>
</cp:coreProperties>
</file>