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83" r:id="rId4"/>
    <p:sldId id="384" r:id="rId5"/>
    <p:sldId id="385" r:id="rId6"/>
    <p:sldId id="386" r:id="rId7"/>
    <p:sldId id="387" r:id="rId8"/>
    <p:sldId id="388" r:id="rId9"/>
    <p:sldId id="389" r:id="rId10"/>
    <p:sldId id="390" r:id="rId11"/>
    <p:sldId id="391" r:id="rId12"/>
    <p:sldId id="392" r:id="rId13"/>
    <p:sldId id="393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00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3E59717F-7C37-478F-B57B-EE21503BD11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555790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7CA842-D9B2-4365-A0D3-38C321859AC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87312812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B96BA-CE85-46E6-BF8D-86FEAF9B733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1537339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2B12E2-E219-4B5D-B4FF-202AACDFDD3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3802909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79359-852F-4D74-9847-4528C78CA35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775846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A2BFFF-2C42-4F7E-A7FF-7F3E20779BB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41602942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001664-E4A7-43F7-883F-CBD9699F5B4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16450754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5A55B-E36C-4B9A-ABF3-5CED78D3CB71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602633185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DC6EA-DC45-4548-9D7C-EA4F3CBBE26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5489004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055DA-D6C7-4AC2-9FD2-BD81392F76D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0473649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0AA1E-D82A-469A-A971-C3E4178D675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00850074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1FE1CD-40CA-4887-A6C2-2EF5051F824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1705689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BB662-154D-4CB5-BE1A-AE5EAFA77FD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21696082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00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DE186DC-ED2C-4585-8C8D-9F5D08B1D4C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499992" y="4365625"/>
            <a:ext cx="2808858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50" y="279458"/>
            <a:ext cx="5905500" cy="389763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SEÑALA LA CORRECTA: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 utilizar mopas de algodón de 24 onzas (unos 680 gr.) en las zonas públicas.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45742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 utilizar mopas de algodón de 16 onzas (unos 453 gr.) para las habitaciones con enfermos.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50043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debe utilizar mopas de 12 pulgadas (unos 30 cm) para zonas más estrechas.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LIMPIEZA DE VENTANAS, LA SEGUNDA PASADA DEBE HACERSE: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Empezando por la superficie mojada, por la esquina izquierda de la parte superior de la ventana.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Empezando por la superficie seca, por la esquina izquierda de la parte superior de la ventana.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Empezando por la superficie seca, por la esquina derecha de la parte superior de la ventana.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Empezando por la superficie seca, por la esquina izquierda de la parte inferior de la ventana.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RELACIÓN CON LA APLICACIÓN Y ACABADO DE RESINA EN MESAS (MUEBLES):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Haga tres pasadas, o sea, tres capas.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Haga una pasada, o sea, una capa.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Haga dos pasadas, o sea, dos capas.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es recomendable su uso.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333375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PROCEDIMIENTO DE ESTERILIZACIÓN DE LAS HABITACIONES HOSPITALARIAS CONLLEVA: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2708275"/>
            <a:ext cx="7993063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Esperar 1 hora después del fumigado antes de entrar en la habitación.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350" y="3789363"/>
            <a:ext cx="7993063" cy="765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Esperar 24 horas después del fumigado antes de entrar en la habitación.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9113" y="4949825"/>
            <a:ext cx="7993062" cy="639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Esperar 12 horas después del fumigado antes de entrar en la habitación.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Esperar 30 minutos después del fumigado antes de entrar en la habitación.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LIMPIEZA Y DESINFECCIÓN TERMINAL EN ÁREAS CRÍTICAS SE HACE: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Cuando sale un paciente infectado.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Periódicamente cada 8 días.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1ª y la 2ª son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Diariamente.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BACTERIOSTÁTICO ES: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4209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Cualquier agente químico que retrasa o inhibe el crecimiento de las bacterias.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500438"/>
            <a:ext cx="7993063" cy="7762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Cualquier agente químico que destruye las bacterias.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581525"/>
            <a:ext cx="7993063" cy="7921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Cualquier agente de índole químico.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1025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PROCESO MEDIANTE EL CUAL SE DESTRUYEN TODOS LOS ORGANISMOS TANTOPATÓGENOS COMO NO PATÓGENOS INCLUYENDO ESPORAS: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Desgerminización.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Desinfección.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Aniquilación.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Esterilización.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2656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SEÑALA LA CORRECTA: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709019"/>
            <a:ext cx="7993063" cy="10129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poder ocuparse de la limpieza de los quirófanos, </a:t>
            </a:r>
            <a:r>
              <a:rPr lang="es-ES" altLang="es-ES" sz="2400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necesario un cierto conocimiento de microbiología y electricidad.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060155"/>
            <a:ext cx="7993063" cy="127848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poder ocuparse de la limpieza de los quirófanos, es necesario un cierto conocimiento de microbiología y electricidad, así como un considerable dominio de los procedimientos de sanificación.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102359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 poder ocuparse de la limpieza de los quirófanos, es necesario un cierto conocimiento de microbiología, electricidad e inmunología.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5877271"/>
            <a:ext cx="7991475" cy="72196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Ninguna es correcta.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TÉCNICA DE LIMPIEZA BÁSICA EMPLEADA ACTUALMENTE EN LOS QUIRÓFANOS ES: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Limpieza con el lavapavimentos.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Limpieza spray.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517232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425977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Mopa y doble cubo.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33375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LIMPIEZA DE LOS PAVIMENTOS ES UNA OPERACIÓN MUY IMPORTANTE YA QUE: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17650"/>
            <a:ext cx="7993063" cy="111651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Elimina grandes concentraciones de polvo e impide la acumulación de materiales no conductores.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267212"/>
            <a:ext cx="7993062" cy="11521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Elimina grandes concentraciones de bacterias, impide la acumulación de materiales no conductores y evita que el personal resbale.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581525"/>
            <a:ext cx="7993062" cy="93570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Elimina grandes concentraciones de bacterias e impide la acumulación de materiales conductores.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61025"/>
            <a:ext cx="7991475" cy="9350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Elimina grandes concentraciones de polvo, impide la acumulación de materiales conductores y evita que el personal resbale.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476672"/>
            <a:ext cx="6109211" cy="5956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33058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353</TotalTime>
  <Words>556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47</cp:revision>
  <dcterms:created xsi:type="dcterms:W3CDTF">2014-09-11T18:25:39Z</dcterms:created>
  <dcterms:modified xsi:type="dcterms:W3CDTF">2020-12-10T23:03:50Z</dcterms:modified>
</cp:coreProperties>
</file>